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x="18288000" cy="10287000"/>
  <p:notesSz cx="6858000" cy="9144000"/>
  <p:embeddedFontLst>
    <p:embeddedFont>
      <p:font typeface="Lilita One" charset="1" panose="02000000000000000000"/>
      <p:regular r:id="rId65"/>
    </p:embeddedFont>
    <p:embeddedFont>
      <p:font typeface="Pagkaki" charset="1" panose="00000500000000000000"/>
      <p:regular r:id="rId66"/>
    </p:embeddedFont>
    <p:embeddedFont>
      <p:font typeface="Lato" charset="1" panose="020F0502020204030203"/>
      <p:regular r:id="rId67"/>
    </p:embeddedFont>
    <p:embeddedFont>
      <p:font typeface="Lato Bold" charset="1" panose="020F0502020204030203"/>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68.fntdata"/><Relationship Id="rId7" Type="http://schemas.openxmlformats.org/officeDocument/2006/relationships/slide" Target="slides/slide2.xml"/><Relationship Id="rId71" Type="http://schemas.openxmlformats.org/officeDocument/2006/relationships/customXml" Target="../customXml/item3.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66.fntdata"/><Relationship Id="rId5" Type="http://schemas.openxmlformats.org/officeDocument/2006/relationships/tableStyles" Target="tableStyles.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ustomXml" Target="../customXml/item1.xml"/><Relationship Id="rId51" Type="http://schemas.openxmlformats.org/officeDocument/2006/relationships/slide" Target="slides/slide46.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6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65.fntdata"/><Relationship Id="rId4" Type="http://schemas.openxmlformats.org/officeDocument/2006/relationships/theme" Target="theme/theme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6.png" Type="http://schemas.openxmlformats.org/officeDocument/2006/relationships/image"/><Relationship Id="rId12" Target="../media/image27.svg" Type="http://schemas.openxmlformats.org/officeDocument/2006/relationships/image"/><Relationship Id="rId13" Target="../media/image18.gif"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8.gif"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6.png" Type="http://schemas.openxmlformats.org/officeDocument/2006/relationships/image"/><Relationship Id="rId12" Target="../media/image27.svg" Type="http://schemas.openxmlformats.org/officeDocument/2006/relationships/image"/><Relationship Id="rId13" Target="../media/image18.gif"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12" Target="../media/image23.png" Type="http://schemas.openxmlformats.org/officeDocument/2006/relationships/image"/><Relationship Id="rId13" Target="../media/image24.svg" Type="http://schemas.openxmlformats.org/officeDocument/2006/relationships/image"/><Relationship Id="rId2" Target="../media/image5.png" Type="http://schemas.openxmlformats.org/officeDocument/2006/relationships/image"/><Relationship Id="rId3" Target="../media/image29.gif"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18.gif"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16.gif"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svg" Type="http://schemas.openxmlformats.org/officeDocument/2006/relationships/image"/><Relationship Id="rId2" Target="../media/image5.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2.png" Type="http://schemas.openxmlformats.org/officeDocument/2006/relationships/image"/><Relationship Id="rId6" Target="../media/image36.gif" Type="http://schemas.openxmlformats.org/officeDocument/2006/relationships/image"/><Relationship Id="rId7" Target="../media/image3.png" Type="http://schemas.openxmlformats.org/officeDocument/2006/relationships/image"/><Relationship Id="rId8" Target="../media/image4.svg" Type="http://schemas.openxmlformats.org/officeDocument/2006/relationships/image"/><Relationship Id="rId9" Target="../media/image3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gif"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 Id="rId9" Target="../media/image43.gif"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svg" Type="http://schemas.openxmlformats.org/officeDocument/2006/relationships/image"/><Relationship Id="rId11" Target="../media/image55.png" Type="http://schemas.openxmlformats.org/officeDocument/2006/relationships/image"/><Relationship Id="rId12" Target="../media/image56.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49.png" Type="http://schemas.openxmlformats.org/officeDocument/2006/relationships/image"/><Relationship Id="rId6" Target="../media/image50.svg" Type="http://schemas.openxmlformats.org/officeDocument/2006/relationships/image"/><Relationship Id="rId7" Target="../media/image51.png" Type="http://schemas.openxmlformats.org/officeDocument/2006/relationships/image"/><Relationship Id="rId8" Target="../media/image52.svg" Type="http://schemas.openxmlformats.org/officeDocument/2006/relationships/image"/><Relationship Id="rId9" Target="../media/image5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57.png" Type="http://schemas.openxmlformats.org/officeDocument/2006/relationships/image"/><Relationship Id="rId8" Target="../media/image58.svg" Type="http://schemas.openxmlformats.org/officeDocument/2006/relationships/image"/><Relationship Id="rId9" Target="../media/image5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svg" Type="http://schemas.openxmlformats.org/officeDocument/2006/relationships/image"/><Relationship Id="rId11" Target="../media/image63.png" Type="http://schemas.openxmlformats.org/officeDocument/2006/relationships/image"/><Relationship Id="rId12" Target="../media/image6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6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6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69.png" Type="http://schemas.openxmlformats.org/officeDocument/2006/relationships/image"/><Relationship Id="rId8" Target="../media/image70.svg" Type="http://schemas.openxmlformats.org/officeDocument/2006/relationships/image"/><Relationship Id="rId9" Target="../media/image7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73.png" Type="http://schemas.openxmlformats.org/officeDocument/2006/relationships/image"/><Relationship Id="rId8" Target="../media/image74.svg" Type="http://schemas.openxmlformats.org/officeDocument/2006/relationships/image"/><Relationship Id="rId9" Target="../media/image7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77.png" Type="http://schemas.openxmlformats.org/officeDocument/2006/relationships/image"/><Relationship Id="rId6" Target="../media/image78.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svg" Type="http://schemas.openxmlformats.org/officeDocument/2006/relationships/image"/><Relationship Id="rId11" Target="../media/image59.png" Type="http://schemas.openxmlformats.org/officeDocument/2006/relationships/image"/><Relationship Id="rId12" Target="../media/image60.svg" Type="http://schemas.openxmlformats.org/officeDocument/2006/relationships/image"/><Relationship Id="rId13" Target="../media/image61.png" Type="http://schemas.openxmlformats.org/officeDocument/2006/relationships/image"/><Relationship Id="rId14" Target="../media/image62.svg" Type="http://schemas.openxmlformats.org/officeDocument/2006/relationships/image"/><Relationship Id="rId15" Target="../media/image67.png" Type="http://schemas.openxmlformats.org/officeDocument/2006/relationships/image"/><Relationship Id="rId16" Target="../media/image68.svg" Type="http://schemas.openxmlformats.org/officeDocument/2006/relationships/image"/><Relationship Id="rId17" Target="../media/image51.png" Type="http://schemas.openxmlformats.org/officeDocument/2006/relationships/image"/><Relationship Id="rId18" Target="../media/image52.svg" Type="http://schemas.openxmlformats.org/officeDocument/2006/relationships/image"/><Relationship Id="rId19" Target="../media/image71.png" Type="http://schemas.openxmlformats.org/officeDocument/2006/relationships/image"/><Relationship Id="rId2" Target="../media/image5.png" Type="http://schemas.openxmlformats.org/officeDocument/2006/relationships/image"/><Relationship Id="rId20" Target="../media/image72.svg" Type="http://schemas.openxmlformats.org/officeDocument/2006/relationships/image"/><Relationship Id="rId21" Target="../media/image55.png" Type="http://schemas.openxmlformats.org/officeDocument/2006/relationships/image"/><Relationship Id="rId22" Target="../media/image56.svg" Type="http://schemas.openxmlformats.org/officeDocument/2006/relationships/image"/><Relationship Id="rId23" Target="../media/image43.gif" Type="http://schemas.openxmlformats.org/officeDocument/2006/relationships/image"/><Relationship Id="rId24" Target="../media/image53.png" Type="http://schemas.openxmlformats.org/officeDocument/2006/relationships/image"/><Relationship Id="rId25" Target="../media/image54.sv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79.png" Type="http://schemas.openxmlformats.org/officeDocument/2006/relationships/image"/><Relationship Id="rId8" Target="../media/image80.svg" Type="http://schemas.openxmlformats.org/officeDocument/2006/relationships/image"/><Relationship Id="rId9" Target="../media/image75.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2.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 Id="rId7" Target="../media/image55.png" Type="http://schemas.openxmlformats.org/officeDocument/2006/relationships/image"/><Relationship Id="rId8" Target="../media/image56.svg" Type="http://schemas.openxmlformats.org/officeDocument/2006/relationships/image"/><Relationship Id="rId9" Target="../media/image8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8.gif"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1.png" Type="http://schemas.openxmlformats.org/officeDocument/2006/relationships/image"/><Relationship Id="rId6" Target="../media/image82.svg" Type="http://schemas.openxmlformats.org/officeDocument/2006/relationships/image"/><Relationship Id="rId7" Target="../media/image63.png" Type="http://schemas.openxmlformats.org/officeDocument/2006/relationships/image"/><Relationship Id="rId8" Target="../media/image64.svg" Type="http://schemas.openxmlformats.org/officeDocument/2006/relationships/image"/><Relationship Id="rId9" Target="../media/image5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1.png" Type="http://schemas.openxmlformats.org/officeDocument/2006/relationships/image"/><Relationship Id="rId6" Target="../media/image82.sv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6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1.png" Type="http://schemas.openxmlformats.org/officeDocument/2006/relationships/image"/><Relationship Id="rId6" Target="../media/image82.svg" Type="http://schemas.openxmlformats.org/officeDocument/2006/relationships/image"/><Relationship Id="rId7" Target="../media/image57.png" Type="http://schemas.openxmlformats.org/officeDocument/2006/relationships/image"/><Relationship Id="rId8" Target="../media/image58.svg" Type="http://schemas.openxmlformats.org/officeDocument/2006/relationships/image"/><Relationship Id="rId9" Target="../media/image6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2.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1.png" Type="http://schemas.openxmlformats.org/officeDocument/2006/relationships/image"/><Relationship Id="rId6" Target="../media/image82.svg" Type="http://schemas.openxmlformats.org/officeDocument/2006/relationships/image"/><Relationship Id="rId7" Target="../media/image73.png" Type="http://schemas.openxmlformats.org/officeDocument/2006/relationships/image"/><Relationship Id="rId8" Target="../media/image74.svg" Type="http://schemas.openxmlformats.org/officeDocument/2006/relationships/image"/><Relationship Id="rId9" Target="../media/image7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svg" Type="http://schemas.openxmlformats.org/officeDocument/2006/relationships/image"/><Relationship Id="rId11" Target="../media/image53.png" Type="http://schemas.openxmlformats.org/officeDocument/2006/relationships/image"/><Relationship Id="rId12" Target="../media/image54.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1.png" Type="http://schemas.openxmlformats.org/officeDocument/2006/relationships/image"/><Relationship Id="rId6" Target="../media/image82.svg" Type="http://schemas.openxmlformats.org/officeDocument/2006/relationships/image"/><Relationship Id="rId7" Target="../media/image49.png" Type="http://schemas.openxmlformats.org/officeDocument/2006/relationships/image"/><Relationship Id="rId8" Target="../media/image50.svg" Type="http://schemas.openxmlformats.org/officeDocument/2006/relationships/image"/><Relationship Id="rId9" Target="../media/image75.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77.png" Type="http://schemas.openxmlformats.org/officeDocument/2006/relationships/image"/><Relationship Id="rId6" Target="../media/image78.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2.svg" Type="http://schemas.openxmlformats.org/officeDocument/2006/relationships/image"/><Relationship Id="rId11" Target="../media/image59.png" Type="http://schemas.openxmlformats.org/officeDocument/2006/relationships/image"/><Relationship Id="rId12" Target="../media/image60.svg" Type="http://schemas.openxmlformats.org/officeDocument/2006/relationships/image"/><Relationship Id="rId13" Target="../media/image61.png" Type="http://schemas.openxmlformats.org/officeDocument/2006/relationships/image"/><Relationship Id="rId14" Target="../media/image62.svg" Type="http://schemas.openxmlformats.org/officeDocument/2006/relationships/image"/><Relationship Id="rId15" Target="../media/image75.png" Type="http://schemas.openxmlformats.org/officeDocument/2006/relationships/image"/><Relationship Id="rId16" Target="../media/image76.svg" Type="http://schemas.openxmlformats.org/officeDocument/2006/relationships/image"/><Relationship Id="rId17" Target="../media/image55.png" Type="http://schemas.openxmlformats.org/officeDocument/2006/relationships/image"/><Relationship Id="rId18" Target="../media/image56.svg" Type="http://schemas.openxmlformats.org/officeDocument/2006/relationships/image"/><Relationship Id="rId19" Target="../media/image67.png" Type="http://schemas.openxmlformats.org/officeDocument/2006/relationships/image"/><Relationship Id="rId2" Target="../media/image5.png" Type="http://schemas.openxmlformats.org/officeDocument/2006/relationships/image"/><Relationship Id="rId20" Target="../media/image68.svg" Type="http://schemas.openxmlformats.org/officeDocument/2006/relationships/image"/><Relationship Id="rId21" Target="../media/image71.png" Type="http://schemas.openxmlformats.org/officeDocument/2006/relationships/image"/><Relationship Id="rId22" Target="../media/image72.svg" Type="http://schemas.openxmlformats.org/officeDocument/2006/relationships/image"/><Relationship Id="rId23" Target="../media/image43.gif"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79.png" Type="http://schemas.openxmlformats.org/officeDocument/2006/relationships/image"/><Relationship Id="rId6" Target="../media/image80.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81.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3.gif" Type="http://schemas.openxmlformats.org/officeDocument/2006/relationships/image"/><Relationship Id="rId6" Target="../media/image2.png" Type="http://schemas.openxmlformats.org/officeDocument/2006/relationships/image"/><Relationship Id="rId7" Target="../media/image16.gif"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5.png" Type="http://schemas.openxmlformats.org/officeDocument/2006/relationships/image"/><Relationship Id="rId8" Target="../media/image86.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5.png" Type="http://schemas.openxmlformats.org/officeDocument/2006/relationships/image"/><Relationship Id="rId8" Target="../media/image8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5.png" Type="http://schemas.openxmlformats.org/officeDocument/2006/relationships/image"/><Relationship Id="rId8" Target="../media/image86.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5.png" Type="http://schemas.openxmlformats.org/officeDocument/2006/relationships/image"/><Relationship Id="rId8" Target="../media/image86.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6.gif" Type="http://schemas.openxmlformats.org/officeDocument/2006/relationships/image"/><Relationship Id="rId6" Target="../media/image84.png" Type="http://schemas.openxmlformats.org/officeDocument/2006/relationships/image"/><Relationship Id="rId7" Target="../media/image2.png" Type="http://schemas.openxmlformats.org/officeDocument/2006/relationships/image"/><Relationship Id="rId8" Target="../media/image85.png" Type="http://schemas.openxmlformats.org/officeDocument/2006/relationships/image"/><Relationship Id="rId9" Target="../media/image86.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83.gif"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png" Type="http://schemas.openxmlformats.org/officeDocument/2006/relationships/image"/><Relationship Id="rId7" Target="../media/image16.gif"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7.png" Type="http://schemas.openxmlformats.org/officeDocument/2006/relationships/image"/><Relationship Id="rId8" Target="../media/image88.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7.png" Type="http://schemas.openxmlformats.org/officeDocument/2006/relationships/image"/><Relationship Id="rId8" Target="../media/image88.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7.png" Type="http://schemas.openxmlformats.org/officeDocument/2006/relationships/image"/><Relationship Id="rId8" Target="../media/image88.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7.png" Type="http://schemas.openxmlformats.org/officeDocument/2006/relationships/image"/><Relationship Id="rId8" Target="../media/image88.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6.gif" Type="http://schemas.openxmlformats.org/officeDocument/2006/relationships/image"/><Relationship Id="rId6" Target="../media/image84.png" Type="http://schemas.openxmlformats.org/officeDocument/2006/relationships/image"/><Relationship Id="rId7" Target="../media/image2.png" Type="http://schemas.openxmlformats.org/officeDocument/2006/relationships/image"/><Relationship Id="rId8" Target="../media/image87.png" Type="http://schemas.openxmlformats.org/officeDocument/2006/relationships/image"/><Relationship Id="rId9" Target="../media/image88.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83.gif"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png" Type="http://schemas.openxmlformats.org/officeDocument/2006/relationships/image"/><Relationship Id="rId7" Target="../media/image16.gif"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3.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9.png" Type="http://schemas.openxmlformats.org/officeDocument/2006/relationships/image"/><Relationship Id="rId8" Target="../media/image90.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9.png" Type="http://schemas.openxmlformats.org/officeDocument/2006/relationships/image"/><Relationship Id="rId8" Target="../media/image90.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9.png" Type="http://schemas.openxmlformats.org/officeDocument/2006/relationships/image"/><Relationship Id="rId8" Target="../media/image90.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 Id="rId7" Target="../media/image89.png" Type="http://schemas.openxmlformats.org/officeDocument/2006/relationships/image"/><Relationship Id="rId8" Target="../media/image90.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6.gif" Type="http://schemas.openxmlformats.org/officeDocument/2006/relationships/image"/><Relationship Id="rId6" Target="../media/image84.png" Type="http://schemas.openxmlformats.org/officeDocument/2006/relationships/image"/><Relationship Id="rId7" Target="../media/image2.png" Type="http://schemas.openxmlformats.org/officeDocument/2006/relationships/image"/><Relationship Id="rId8" Target="../media/image89.png" Type="http://schemas.openxmlformats.org/officeDocument/2006/relationships/image"/><Relationship Id="rId9" Target="../media/image90.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svg"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2.png" Type="http://schemas.openxmlformats.org/officeDocument/2006/relationships/image"/><Relationship Id="rId8" Target="../media/image36.gif" Type="http://schemas.openxmlformats.org/officeDocument/2006/relationships/image"/><Relationship Id="rId9" Target="../media/image37.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91.gif"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92.png" Type="http://schemas.openxmlformats.org/officeDocument/2006/relationships/image"/><Relationship Id="rId4" Target="../media/image43.gif"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93.gif"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svg" Type="http://schemas.openxmlformats.org/officeDocument/2006/relationships/image"/><Relationship Id="rId11" Target="../media/image96.png" Type="http://schemas.openxmlformats.org/officeDocument/2006/relationships/image"/><Relationship Id="rId12" Target="../media/image97.svg" Type="http://schemas.openxmlformats.org/officeDocument/2006/relationships/image"/><Relationship Id="rId2" Target="../media/image5.png" Type="http://schemas.openxmlformats.org/officeDocument/2006/relationships/image"/><Relationship Id="rId3" Target="../media/image94.png" Type="http://schemas.openxmlformats.org/officeDocument/2006/relationships/image"/><Relationship Id="rId4" Target="../media/image95.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43.gif" Type="http://schemas.openxmlformats.org/officeDocument/2006/relationships/image"/><Relationship Id="rId8" Target="../media/image16.gif" Type="http://schemas.openxmlformats.org/officeDocument/2006/relationships/image"/><Relationship Id="rId9" Target="../media/image3.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98.gif"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gif"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17.gif"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8.gi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5.gif" Type="http://schemas.openxmlformats.org/officeDocument/2006/relationships/image"/><Relationship Id="rId2" Target="../media/image5.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92C293"/>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831725" y="-4429822"/>
            <a:ext cx="10742957" cy="19168356"/>
          </a:xfrm>
          <a:custGeom>
            <a:avLst/>
            <a:gdLst/>
            <a:ahLst/>
            <a:cxnLst/>
            <a:rect r="r" b="b" t="t" l="l"/>
            <a:pathLst>
              <a:path h="19168356" w="10742957">
                <a:moveTo>
                  <a:pt x="0" y="0"/>
                </a:moveTo>
                <a:lnTo>
                  <a:pt x="10742958" y="0"/>
                </a:lnTo>
                <a:lnTo>
                  <a:pt x="10742958" y="19168356"/>
                </a:lnTo>
                <a:lnTo>
                  <a:pt x="0" y="19168356"/>
                </a:lnTo>
                <a:lnTo>
                  <a:pt x="0" y="0"/>
                </a:lnTo>
                <a:close/>
              </a:path>
            </a:pathLst>
          </a:custGeom>
          <a:blipFill>
            <a:blip r:embed="rId2"/>
            <a:stretch>
              <a:fillRect l="-983" t="0" r="-983" b="-1596"/>
            </a:stretch>
          </a:blipFill>
        </p:spPr>
      </p:sp>
      <p:sp>
        <p:nvSpPr>
          <p:cNvPr name="Freeform 3" id="3"/>
          <p:cNvSpPr/>
          <p:nvPr/>
        </p:nvSpPr>
        <p:spPr>
          <a:xfrm flipH="false" flipV="false" rot="0">
            <a:off x="-251721" y="390821"/>
            <a:ext cx="18753343" cy="10287000"/>
          </a:xfrm>
          <a:custGeom>
            <a:avLst/>
            <a:gdLst/>
            <a:ahLst/>
            <a:cxnLst/>
            <a:rect r="r" b="b" t="t" l="l"/>
            <a:pathLst>
              <a:path h="10287000" w="18753343">
                <a:moveTo>
                  <a:pt x="0" y="0"/>
                </a:moveTo>
                <a:lnTo>
                  <a:pt x="18753342" y="0"/>
                </a:lnTo>
                <a:lnTo>
                  <a:pt x="18753342" y="10287000"/>
                </a:lnTo>
                <a:lnTo>
                  <a:pt x="0" y="10287000"/>
                </a:lnTo>
                <a:lnTo>
                  <a:pt x="0" y="0"/>
                </a:lnTo>
                <a:close/>
              </a:path>
            </a:pathLst>
          </a:custGeom>
          <a:blipFill>
            <a:blip r:embed="rId3"/>
            <a:stretch>
              <a:fillRect l="0" t="0" r="0" b="-4172"/>
            </a:stretch>
          </a:blipFill>
        </p:spPr>
      </p:sp>
      <p:grpSp>
        <p:nvGrpSpPr>
          <p:cNvPr name="Group 4" id="4"/>
          <p:cNvGrpSpPr/>
          <p:nvPr/>
        </p:nvGrpSpPr>
        <p:grpSpPr>
          <a:xfrm rot="0">
            <a:off x="3220181" y="3662621"/>
            <a:ext cx="11847638" cy="3774092"/>
            <a:chOff x="0" y="0"/>
            <a:chExt cx="3120366" cy="994000"/>
          </a:xfrm>
        </p:grpSpPr>
        <p:sp>
          <p:nvSpPr>
            <p:cNvPr name="Freeform 5" id="5"/>
            <p:cNvSpPr/>
            <p:nvPr/>
          </p:nvSpPr>
          <p:spPr>
            <a:xfrm flipH="false" flipV="false" rot="0">
              <a:off x="0" y="0"/>
              <a:ext cx="3120366" cy="994000"/>
            </a:xfrm>
            <a:custGeom>
              <a:avLst/>
              <a:gdLst/>
              <a:ahLst/>
              <a:cxnLst/>
              <a:rect r="r" b="b" t="t" l="l"/>
              <a:pathLst>
                <a:path h="994000" w="3120366">
                  <a:moveTo>
                    <a:pt x="0" y="0"/>
                  </a:moveTo>
                  <a:lnTo>
                    <a:pt x="3120366" y="0"/>
                  </a:lnTo>
                  <a:lnTo>
                    <a:pt x="3120366" y="994000"/>
                  </a:lnTo>
                  <a:lnTo>
                    <a:pt x="0" y="994000"/>
                  </a:lnTo>
                  <a:close/>
                </a:path>
              </a:pathLst>
            </a:custGeom>
            <a:solidFill>
              <a:srgbClr val="FFFFFF">
                <a:alpha val="88627"/>
              </a:srgbClr>
            </a:solidFill>
            <a:ln cap="sq">
              <a:noFill/>
              <a:prstDash val="solid"/>
              <a:miter/>
            </a:ln>
          </p:spPr>
        </p:sp>
        <p:sp>
          <p:nvSpPr>
            <p:cNvPr name="TextBox 6" id="6"/>
            <p:cNvSpPr txBox="true"/>
            <p:nvPr/>
          </p:nvSpPr>
          <p:spPr>
            <a:xfrm>
              <a:off x="0" y="-38100"/>
              <a:ext cx="3120366" cy="10321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278320">
            <a:off x="5559008" y="2415517"/>
            <a:ext cx="7169985" cy="1683336"/>
            <a:chOff x="0" y="0"/>
            <a:chExt cx="1888391" cy="443348"/>
          </a:xfrm>
        </p:grpSpPr>
        <p:sp>
          <p:nvSpPr>
            <p:cNvPr name="Freeform 8" id="8"/>
            <p:cNvSpPr/>
            <p:nvPr/>
          </p:nvSpPr>
          <p:spPr>
            <a:xfrm flipH="false" flipV="false" rot="0">
              <a:off x="0" y="0"/>
              <a:ext cx="1888391" cy="443348"/>
            </a:xfrm>
            <a:custGeom>
              <a:avLst/>
              <a:gdLst/>
              <a:ahLst/>
              <a:cxnLst/>
              <a:rect r="r" b="b" t="t" l="l"/>
              <a:pathLst>
                <a:path h="443348" w="1888391">
                  <a:moveTo>
                    <a:pt x="0" y="0"/>
                  </a:moveTo>
                  <a:lnTo>
                    <a:pt x="1888391" y="0"/>
                  </a:lnTo>
                  <a:lnTo>
                    <a:pt x="1888391" y="443348"/>
                  </a:lnTo>
                  <a:lnTo>
                    <a:pt x="0" y="443348"/>
                  </a:lnTo>
                  <a:close/>
                </a:path>
              </a:pathLst>
            </a:custGeom>
            <a:solidFill>
              <a:srgbClr val="26A42B"/>
            </a:solidFill>
            <a:ln cap="sq">
              <a:noFill/>
              <a:prstDash val="solid"/>
              <a:miter/>
            </a:ln>
          </p:spPr>
        </p:sp>
        <p:sp>
          <p:nvSpPr>
            <p:cNvPr name="TextBox 9" id="9"/>
            <p:cNvSpPr txBox="true"/>
            <p:nvPr/>
          </p:nvSpPr>
          <p:spPr>
            <a:xfrm>
              <a:off x="0" y="-38100"/>
              <a:ext cx="1888391" cy="481448"/>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3220181" y="4947504"/>
            <a:ext cx="11847638" cy="941431"/>
          </a:xfrm>
          <a:prstGeom prst="rect">
            <a:avLst/>
          </a:prstGeom>
        </p:spPr>
        <p:txBody>
          <a:bodyPr anchor="t" rtlCol="false" tIns="0" lIns="0" bIns="0" rIns="0">
            <a:spAutoFit/>
          </a:bodyPr>
          <a:lstStyle/>
          <a:p>
            <a:pPr algn="ctr">
              <a:lnSpc>
                <a:spcPts val="6907"/>
              </a:lnSpc>
            </a:pPr>
            <a:r>
              <a:rPr lang="en-US" sz="7121">
                <a:solidFill>
                  <a:srgbClr val="000000"/>
                </a:solidFill>
                <a:latin typeface="Lilita One"/>
                <a:ea typeface="Lilita One"/>
                <a:cs typeface="Lilita One"/>
                <a:sym typeface="Lilita One"/>
              </a:rPr>
              <a:t>GROWING UP</a:t>
            </a:r>
          </a:p>
        </p:txBody>
      </p:sp>
      <p:sp>
        <p:nvSpPr>
          <p:cNvPr name="TextBox 11" id="11"/>
          <p:cNvSpPr txBox="true"/>
          <p:nvPr/>
        </p:nvSpPr>
        <p:spPr>
          <a:xfrm rot="-310761">
            <a:off x="6090975" y="2593882"/>
            <a:ext cx="6094012" cy="1193800"/>
          </a:xfrm>
          <a:prstGeom prst="rect">
            <a:avLst/>
          </a:prstGeom>
        </p:spPr>
        <p:txBody>
          <a:bodyPr anchor="t" rtlCol="false" tIns="0" lIns="0" bIns="0" rIns="0">
            <a:spAutoFit/>
          </a:bodyPr>
          <a:lstStyle/>
          <a:p>
            <a:pPr algn="ctr">
              <a:lnSpc>
                <a:spcPts val="9799"/>
              </a:lnSpc>
            </a:pPr>
            <a:r>
              <a:rPr lang="en-US" sz="6999">
                <a:solidFill>
                  <a:srgbClr val="000000"/>
                </a:solidFill>
                <a:latin typeface="Lilita One"/>
                <a:ea typeface="Lilita One"/>
                <a:cs typeface="Lilita One"/>
                <a:sym typeface="Lilita One"/>
              </a:rPr>
              <a:t>Session 2</a:t>
            </a:r>
          </a:p>
        </p:txBody>
      </p:sp>
      <p:sp>
        <p:nvSpPr>
          <p:cNvPr name="TextBox 12" id="12"/>
          <p:cNvSpPr txBox="true"/>
          <p:nvPr/>
        </p:nvSpPr>
        <p:spPr>
          <a:xfrm rot="0">
            <a:off x="3201131" y="5827404"/>
            <a:ext cx="11847638" cy="673462"/>
          </a:xfrm>
          <a:prstGeom prst="rect">
            <a:avLst/>
          </a:prstGeom>
        </p:spPr>
        <p:txBody>
          <a:bodyPr anchor="t" rtlCol="false" tIns="0" lIns="0" bIns="0" rIns="0">
            <a:spAutoFit/>
          </a:bodyPr>
          <a:lstStyle/>
          <a:p>
            <a:pPr algn="ctr">
              <a:lnSpc>
                <a:spcPts val="4967"/>
              </a:lnSpc>
            </a:pPr>
            <a:r>
              <a:rPr lang="en-US" sz="5121">
                <a:solidFill>
                  <a:srgbClr val="000000"/>
                </a:solidFill>
                <a:latin typeface="Lilita One"/>
                <a:ea typeface="Lilita One"/>
                <a:cs typeface="Lilita One"/>
                <a:sym typeface="Lilita One"/>
              </a:rPr>
              <a:t>What's happening to my body?</a:t>
            </a:r>
          </a:p>
        </p:txBody>
      </p:sp>
      <p:grpSp>
        <p:nvGrpSpPr>
          <p:cNvPr name="Group 13" id="13"/>
          <p:cNvGrpSpPr/>
          <p:nvPr/>
        </p:nvGrpSpPr>
        <p:grpSpPr>
          <a:xfrm rot="0">
            <a:off x="15014637" y="317375"/>
            <a:ext cx="3114379" cy="2696134"/>
            <a:chOff x="0" y="0"/>
            <a:chExt cx="4152505" cy="3594845"/>
          </a:xfrm>
        </p:grpSpPr>
        <p:sp>
          <p:nvSpPr>
            <p:cNvPr name="Freeform 14" id="14"/>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6" id="16"/>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920086">
            <a:off x="3572951" y="1978742"/>
            <a:ext cx="4629726" cy="5231329"/>
          </a:xfrm>
          <a:custGeom>
            <a:avLst/>
            <a:gdLst/>
            <a:ahLst/>
            <a:cxnLst/>
            <a:rect r="r" b="b" t="t" l="l"/>
            <a:pathLst>
              <a:path h="5231329" w="4629726">
                <a:moveTo>
                  <a:pt x="0" y="0"/>
                </a:moveTo>
                <a:lnTo>
                  <a:pt x="4629726" y="0"/>
                </a:lnTo>
                <a:lnTo>
                  <a:pt x="4629726" y="5231329"/>
                </a:lnTo>
                <a:lnTo>
                  <a:pt x="0" y="52313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125093">
            <a:off x="4227571" y="6415174"/>
            <a:ext cx="4408082" cy="3200791"/>
            <a:chOff x="0" y="0"/>
            <a:chExt cx="5877443" cy="4267722"/>
          </a:xfrm>
        </p:grpSpPr>
        <p:sp>
          <p:nvSpPr>
            <p:cNvPr name="Freeform 12" id="12"/>
            <p:cNvSpPr/>
            <p:nvPr/>
          </p:nvSpPr>
          <p:spPr>
            <a:xfrm flipH="false" flipV="false" rot="0">
              <a:off x="0" y="376479"/>
              <a:ext cx="2511029" cy="2507890"/>
            </a:xfrm>
            <a:custGeom>
              <a:avLst/>
              <a:gdLst/>
              <a:ahLst/>
              <a:cxnLst/>
              <a:rect r="r" b="b" t="t" l="l"/>
              <a:pathLst>
                <a:path h="2507890" w="2511029">
                  <a:moveTo>
                    <a:pt x="0" y="0"/>
                  </a:moveTo>
                  <a:lnTo>
                    <a:pt x="2511029" y="0"/>
                  </a:lnTo>
                  <a:lnTo>
                    <a:pt x="2511029" y="2507891"/>
                  </a:lnTo>
                  <a:lnTo>
                    <a:pt x="0" y="25078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208087">
              <a:off x="71918" y="3089134"/>
              <a:ext cx="2395780" cy="856045"/>
            </a:xfrm>
            <a:prstGeom prst="rect">
              <a:avLst/>
            </a:prstGeom>
          </p:spPr>
          <p:txBody>
            <a:bodyPr anchor="t" rtlCol="false" tIns="0" lIns="0" bIns="0" rIns="0">
              <a:spAutoFit/>
            </a:bodyPr>
            <a:lstStyle/>
            <a:p>
              <a:pPr algn="ctr">
                <a:lnSpc>
                  <a:spcPts val="4545"/>
                </a:lnSpc>
              </a:pPr>
              <a:r>
                <a:rPr lang="en-US" sz="4686">
                  <a:solidFill>
                    <a:srgbClr val="26A42B"/>
                  </a:solidFill>
                  <a:latin typeface="Lilita One"/>
                  <a:ea typeface="Lilita One"/>
                  <a:cs typeface="Lilita One"/>
                  <a:sym typeface="Lilita One"/>
                </a:rPr>
                <a:t>TRUE:</a:t>
              </a:r>
            </a:p>
          </p:txBody>
        </p:sp>
        <p:sp>
          <p:nvSpPr>
            <p:cNvPr name="TextBox 14" id="14"/>
            <p:cNvSpPr txBox="true"/>
            <p:nvPr/>
          </p:nvSpPr>
          <p:spPr>
            <a:xfrm rot="-208087">
              <a:off x="376040" y="3840102"/>
              <a:ext cx="1928074" cy="369640"/>
            </a:xfrm>
            <a:prstGeom prst="rect">
              <a:avLst/>
            </a:prstGeom>
          </p:spPr>
          <p:txBody>
            <a:bodyPr anchor="t" rtlCol="false" tIns="0" lIns="0" bIns="0" rIns="0">
              <a:spAutoFit/>
            </a:bodyPr>
            <a:lstStyle/>
            <a:p>
              <a:pPr algn="ctr">
                <a:lnSpc>
                  <a:spcPts val="1948"/>
                </a:lnSpc>
              </a:pPr>
              <a:r>
                <a:rPr lang="en-US" sz="2008">
                  <a:solidFill>
                    <a:srgbClr val="26A42B"/>
                  </a:solidFill>
                  <a:latin typeface="Lilita One"/>
                  <a:ea typeface="Lilita One"/>
                  <a:cs typeface="Lilita One"/>
                  <a:sym typeface="Lilita One"/>
                </a:rPr>
                <a:t> THUMBS UP </a:t>
              </a:r>
            </a:p>
          </p:txBody>
        </p:sp>
        <p:sp>
          <p:nvSpPr>
            <p:cNvPr name="Freeform 15" id="15"/>
            <p:cNvSpPr/>
            <p:nvPr/>
          </p:nvSpPr>
          <p:spPr>
            <a:xfrm flipH="false" flipV="false" rot="0">
              <a:off x="3126889" y="0"/>
              <a:ext cx="2488676" cy="2488676"/>
            </a:xfrm>
            <a:custGeom>
              <a:avLst/>
              <a:gdLst/>
              <a:ahLst/>
              <a:cxnLst/>
              <a:rect r="r" b="b" t="t" l="l"/>
              <a:pathLst>
                <a:path h="2488676" w="2488676">
                  <a:moveTo>
                    <a:pt x="0" y="0"/>
                  </a:moveTo>
                  <a:lnTo>
                    <a:pt x="2488676" y="0"/>
                  </a:lnTo>
                  <a:lnTo>
                    <a:pt x="2488676" y="2488676"/>
                  </a:lnTo>
                  <a:lnTo>
                    <a:pt x="0" y="24886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305889">
              <a:off x="3340988" y="2729420"/>
              <a:ext cx="2395780" cy="856045"/>
            </a:xfrm>
            <a:prstGeom prst="rect">
              <a:avLst/>
            </a:prstGeom>
          </p:spPr>
          <p:txBody>
            <a:bodyPr anchor="t" rtlCol="false" tIns="0" lIns="0" bIns="0" rIns="0">
              <a:spAutoFit/>
            </a:bodyPr>
            <a:lstStyle/>
            <a:p>
              <a:pPr algn="ctr">
                <a:lnSpc>
                  <a:spcPts val="4545"/>
                </a:lnSpc>
              </a:pPr>
              <a:r>
                <a:rPr lang="en-US" sz="4686">
                  <a:solidFill>
                    <a:srgbClr val="ED1C24"/>
                  </a:solidFill>
                  <a:latin typeface="Lilita One"/>
                  <a:ea typeface="Lilita One"/>
                  <a:cs typeface="Lilita One"/>
                  <a:sym typeface="Lilita One"/>
                </a:rPr>
                <a:t>FALSE:</a:t>
              </a:r>
            </a:p>
          </p:txBody>
        </p:sp>
        <p:sp>
          <p:nvSpPr>
            <p:cNvPr name="TextBox 17" id="17"/>
            <p:cNvSpPr txBox="true"/>
            <p:nvPr/>
          </p:nvSpPr>
          <p:spPr>
            <a:xfrm rot="-305889">
              <a:off x="3196984" y="3473727"/>
              <a:ext cx="2669315" cy="369640"/>
            </a:xfrm>
            <a:prstGeom prst="rect">
              <a:avLst/>
            </a:prstGeom>
          </p:spPr>
          <p:txBody>
            <a:bodyPr anchor="t" rtlCol="false" tIns="0" lIns="0" bIns="0" rIns="0">
              <a:spAutoFit/>
            </a:bodyPr>
            <a:lstStyle/>
            <a:p>
              <a:pPr algn="ctr">
                <a:lnSpc>
                  <a:spcPts val="1948"/>
                </a:lnSpc>
              </a:pPr>
              <a:r>
                <a:rPr lang="en-US" sz="2008">
                  <a:solidFill>
                    <a:srgbClr val="ED1C24"/>
                  </a:solidFill>
                  <a:latin typeface="Lilita One"/>
                  <a:ea typeface="Lilita One"/>
                  <a:cs typeface="Lilita One"/>
                  <a:sym typeface="Lilita One"/>
                </a:rPr>
                <a:t> THUMBS DOWN</a:t>
              </a:r>
            </a:p>
          </p:txBody>
        </p:sp>
      </p:grpSp>
      <p:sp>
        <p:nvSpPr>
          <p:cNvPr name="TextBox 18" id="18"/>
          <p:cNvSpPr txBox="true"/>
          <p:nvPr/>
        </p:nvSpPr>
        <p:spPr>
          <a:xfrm rot="-454684">
            <a:off x="3900006" y="3397482"/>
            <a:ext cx="3727785" cy="601208"/>
          </a:xfrm>
          <a:prstGeom prst="rect">
            <a:avLst/>
          </a:prstGeom>
        </p:spPr>
        <p:txBody>
          <a:bodyPr anchor="t" rtlCol="false" tIns="0" lIns="0" bIns="0" rIns="0">
            <a:spAutoFit/>
          </a:bodyPr>
          <a:lstStyle/>
          <a:p>
            <a:pPr algn="ctr">
              <a:lnSpc>
                <a:spcPts val="4288"/>
              </a:lnSpc>
            </a:pPr>
            <a:r>
              <a:rPr lang="en-US" sz="4764">
                <a:solidFill>
                  <a:srgbClr val="14100E"/>
                </a:solidFill>
                <a:latin typeface="Lilita One"/>
                <a:ea typeface="Lilita One"/>
                <a:cs typeface="Lilita One"/>
                <a:sym typeface="Lilita One"/>
              </a:rPr>
              <a:t>Statement 1</a:t>
            </a:r>
          </a:p>
        </p:txBody>
      </p:sp>
      <p:sp>
        <p:nvSpPr>
          <p:cNvPr name="TextBox 19" id="19"/>
          <p:cNvSpPr txBox="true"/>
          <p:nvPr/>
        </p:nvSpPr>
        <p:spPr>
          <a:xfrm rot="-124762">
            <a:off x="2490420" y="1048043"/>
            <a:ext cx="12687585" cy="953068"/>
          </a:xfrm>
          <a:prstGeom prst="rect">
            <a:avLst/>
          </a:prstGeom>
        </p:spPr>
        <p:txBody>
          <a:bodyPr anchor="t" rtlCol="false" tIns="0" lIns="0" bIns="0" rIns="0">
            <a:spAutoFit/>
          </a:bodyPr>
          <a:lstStyle/>
          <a:p>
            <a:pPr algn="ctr">
              <a:lnSpc>
                <a:spcPts val="6967"/>
              </a:lnSpc>
            </a:pPr>
            <a:r>
              <a:rPr lang="en-US" sz="7741">
                <a:solidFill>
                  <a:srgbClr val="26A42B"/>
                </a:solidFill>
                <a:latin typeface="Lilita One"/>
                <a:ea typeface="Lilita One"/>
                <a:cs typeface="Lilita One"/>
                <a:sym typeface="Lilita One"/>
              </a:rPr>
              <a:t>Puberty myth busters game</a:t>
            </a:r>
          </a:p>
        </p:txBody>
      </p:sp>
      <p:sp>
        <p:nvSpPr>
          <p:cNvPr name="Freeform 20" id="20"/>
          <p:cNvSpPr/>
          <p:nvPr/>
        </p:nvSpPr>
        <p:spPr>
          <a:xfrm flipH="true" flipV="false" rot="1091721">
            <a:off x="10155371" y="3581956"/>
            <a:ext cx="7042713" cy="5634171"/>
          </a:xfrm>
          <a:custGeom>
            <a:avLst/>
            <a:gdLst/>
            <a:ahLst/>
            <a:cxnLst/>
            <a:rect r="r" b="b" t="t" l="l"/>
            <a:pathLst>
              <a:path h="5634171" w="7042713">
                <a:moveTo>
                  <a:pt x="7042714" y="0"/>
                </a:moveTo>
                <a:lnTo>
                  <a:pt x="0" y="0"/>
                </a:lnTo>
                <a:lnTo>
                  <a:pt x="0" y="5634171"/>
                </a:lnTo>
                <a:lnTo>
                  <a:pt x="7042714" y="5634171"/>
                </a:lnTo>
                <a:lnTo>
                  <a:pt x="7042714"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1" id="21"/>
          <p:cNvSpPr txBox="true"/>
          <p:nvPr/>
        </p:nvSpPr>
        <p:spPr>
          <a:xfrm rot="829466">
            <a:off x="11476976" y="5544695"/>
            <a:ext cx="4998739" cy="2084575"/>
          </a:xfrm>
          <a:prstGeom prst="rect">
            <a:avLst/>
          </a:prstGeom>
        </p:spPr>
        <p:txBody>
          <a:bodyPr anchor="t" rtlCol="false" tIns="0" lIns="0" bIns="0" rIns="0">
            <a:spAutoFit/>
          </a:bodyPr>
          <a:lstStyle/>
          <a:p>
            <a:pPr algn="ctr">
              <a:lnSpc>
                <a:spcPts val="4122"/>
              </a:lnSpc>
            </a:pPr>
            <a:r>
              <a:rPr lang="en-US" b="true" sz="3926">
                <a:solidFill>
                  <a:srgbClr val="FFFFFF"/>
                </a:solidFill>
                <a:latin typeface="Lato Bold"/>
                <a:ea typeface="Lato Bold"/>
                <a:cs typeface="Lato Bold"/>
                <a:sym typeface="Lato Bold"/>
              </a:rPr>
              <a:t>Puberty can happen between 8 or 16, everyone’s different and that’s ok!</a:t>
            </a:r>
          </a:p>
        </p:txBody>
      </p:sp>
      <p:sp>
        <p:nvSpPr>
          <p:cNvPr name="TextBox 22" id="22"/>
          <p:cNvSpPr txBox="true"/>
          <p:nvPr/>
        </p:nvSpPr>
        <p:spPr>
          <a:xfrm rot="819711">
            <a:off x="13374541" y="4733893"/>
            <a:ext cx="2590978" cy="895452"/>
          </a:xfrm>
          <a:prstGeom prst="rect">
            <a:avLst/>
          </a:prstGeom>
        </p:spPr>
        <p:txBody>
          <a:bodyPr anchor="t" rtlCol="false" tIns="0" lIns="0" bIns="0" rIns="0">
            <a:spAutoFit/>
          </a:bodyPr>
          <a:lstStyle/>
          <a:p>
            <a:pPr algn="ctr">
              <a:lnSpc>
                <a:spcPts val="6554"/>
              </a:lnSpc>
            </a:pPr>
            <a:r>
              <a:rPr lang="en-US" sz="6757">
                <a:solidFill>
                  <a:srgbClr val="FFFFFF"/>
                </a:solidFill>
                <a:latin typeface="Lilita One"/>
                <a:ea typeface="Lilita One"/>
                <a:cs typeface="Lilita One"/>
                <a:sym typeface="Lilita One"/>
              </a:rPr>
              <a:t>FALSE:</a:t>
            </a:r>
          </a:p>
        </p:txBody>
      </p:sp>
      <p:pic>
        <p:nvPicPr>
          <p:cNvPr name="Picture 23" id="23"/>
          <p:cNvPicPr>
            <a:picLocks noChangeAspect="true"/>
          </p:cNvPicPr>
          <p:nvPr/>
        </p:nvPicPr>
        <p:blipFill>
          <a:blip r:embed="rId13"/>
          <a:srcRect l="0" t="0" r="0" b="0"/>
          <a:stretch>
            <a:fillRect/>
          </a:stretch>
        </p:blipFill>
        <p:spPr>
          <a:xfrm flipH="false" flipV="false" rot="-9973615">
            <a:off x="9404811" y="2878767"/>
            <a:ext cx="3311185" cy="3431280"/>
          </a:xfrm>
          <a:prstGeom prst="rect">
            <a:avLst/>
          </a:prstGeom>
        </p:spPr>
      </p:pic>
      <p:sp>
        <p:nvSpPr>
          <p:cNvPr name="TextBox 24" id="24"/>
          <p:cNvSpPr txBox="true"/>
          <p:nvPr/>
        </p:nvSpPr>
        <p:spPr>
          <a:xfrm rot="-488841">
            <a:off x="4291809" y="4277575"/>
            <a:ext cx="3360651" cy="1601926"/>
          </a:xfrm>
          <a:prstGeom prst="rect">
            <a:avLst/>
          </a:prstGeom>
        </p:spPr>
        <p:txBody>
          <a:bodyPr anchor="t" rtlCol="false" tIns="0" lIns="0" bIns="0" rIns="0">
            <a:spAutoFit/>
          </a:bodyPr>
          <a:lstStyle/>
          <a:p>
            <a:pPr algn="ctr">
              <a:lnSpc>
                <a:spcPts val="4199"/>
              </a:lnSpc>
            </a:pPr>
            <a:r>
              <a:rPr lang="en-US" sz="3817">
                <a:solidFill>
                  <a:srgbClr val="000000"/>
                </a:solidFill>
                <a:latin typeface="Lato"/>
                <a:ea typeface="Lato"/>
                <a:cs typeface="Lato"/>
                <a:sym typeface="Lato"/>
              </a:rPr>
              <a:t>“Puberty starts at the same age for everyone.”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0" id="10"/>
          <p:cNvSpPr txBox="true"/>
          <p:nvPr/>
        </p:nvSpPr>
        <p:spPr>
          <a:xfrm rot="-124762">
            <a:off x="2490420" y="1048043"/>
            <a:ext cx="12687585" cy="953068"/>
          </a:xfrm>
          <a:prstGeom prst="rect">
            <a:avLst/>
          </a:prstGeom>
        </p:spPr>
        <p:txBody>
          <a:bodyPr anchor="t" rtlCol="false" tIns="0" lIns="0" bIns="0" rIns="0">
            <a:spAutoFit/>
          </a:bodyPr>
          <a:lstStyle/>
          <a:p>
            <a:pPr algn="ctr">
              <a:lnSpc>
                <a:spcPts val="6967"/>
              </a:lnSpc>
            </a:pPr>
            <a:r>
              <a:rPr lang="en-US" sz="7741">
                <a:solidFill>
                  <a:srgbClr val="26A42B"/>
                </a:solidFill>
                <a:latin typeface="Lilita One"/>
                <a:ea typeface="Lilita One"/>
                <a:cs typeface="Lilita One"/>
                <a:sym typeface="Lilita One"/>
              </a:rPr>
              <a:t>Puberty myth busters game</a:t>
            </a:r>
          </a:p>
        </p:txBody>
      </p:sp>
      <p:sp>
        <p:nvSpPr>
          <p:cNvPr name="Freeform 11" id="11"/>
          <p:cNvSpPr/>
          <p:nvPr/>
        </p:nvSpPr>
        <p:spPr>
          <a:xfrm flipH="false" flipV="false" rot="-920086">
            <a:off x="3572951" y="1978742"/>
            <a:ext cx="4629726" cy="5231329"/>
          </a:xfrm>
          <a:custGeom>
            <a:avLst/>
            <a:gdLst/>
            <a:ahLst/>
            <a:cxnLst/>
            <a:rect r="r" b="b" t="t" l="l"/>
            <a:pathLst>
              <a:path h="5231329" w="4629726">
                <a:moveTo>
                  <a:pt x="0" y="0"/>
                </a:moveTo>
                <a:lnTo>
                  <a:pt x="4629726" y="0"/>
                </a:lnTo>
                <a:lnTo>
                  <a:pt x="4629726" y="5231329"/>
                </a:lnTo>
                <a:lnTo>
                  <a:pt x="0" y="52313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2" id="12"/>
          <p:cNvGrpSpPr/>
          <p:nvPr/>
        </p:nvGrpSpPr>
        <p:grpSpPr>
          <a:xfrm rot="-125093">
            <a:off x="4227571" y="6415174"/>
            <a:ext cx="4408082" cy="3200791"/>
            <a:chOff x="0" y="0"/>
            <a:chExt cx="5877443" cy="4267722"/>
          </a:xfrm>
        </p:grpSpPr>
        <p:sp>
          <p:nvSpPr>
            <p:cNvPr name="Freeform 13" id="13"/>
            <p:cNvSpPr/>
            <p:nvPr/>
          </p:nvSpPr>
          <p:spPr>
            <a:xfrm flipH="false" flipV="false" rot="0">
              <a:off x="0" y="376479"/>
              <a:ext cx="2511029" cy="2507890"/>
            </a:xfrm>
            <a:custGeom>
              <a:avLst/>
              <a:gdLst/>
              <a:ahLst/>
              <a:cxnLst/>
              <a:rect r="r" b="b" t="t" l="l"/>
              <a:pathLst>
                <a:path h="2507890" w="2511029">
                  <a:moveTo>
                    <a:pt x="0" y="0"/>
                  </a:moveTo>
                  <a:lnTo>
                    <a:pt x="2511029" y="0"/>
                  </a:lnTo>
                  <a:lnTo>
                    <a:pt x="2511029" y="2507891"/>
                  </a:lnTo>
                  <a:lnTo>
                    <a:pt x="0" y="25078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208087">
              <a:off x="71918" y="3089134"/>
              <a:ext cx="2395780" cy="856045"/>
            </a:xfrm>
            <a:prstGeom prst="rect">
              <a:avLst/>
            </a:prstGeom>
          </p:spPr>
          <p:txBody>
            <a:bodyPr anchor="t" rtlCol="false" tIns="0" lIns="0" bIns="0" rIns="0">
              <a:spAutoFit/>
            </a:bodyPr>
            <a:lstStyle/>
            <a:p>
              <a:pPr algn="ctr">
                <a:lnSpc>
                  <a:spcPts val="4545"/>
                </a:lnSpc>
              </a:pPr>
              <a:r>
                <a:rPr lang="en-US" sz="4686">
                  <a:solidFill>
                    <a:srgbClr val="26A42B"/>
                  </a:solidFill>
                  <a:latin typeface="Lilita One"/>
                  <a:ea typeface="Lilita One"/>
                  <a:cs typeface="Lilita One"/>
                  <a:sym typeface="Lilita One"/>
                </a:rPr>
                <a:t>TRUE:</a:t>
              </a:r>
            </a:p>
          </p:txBody>
        </p:sp>
        <p:sp>
          <p:nvSpPr>
            <p:cNvPr name="TextBox 15" id="15"/>
            <p:cNvSpPr txBox="true"/>
            <p:nvPr/>
          </p:nvSpPr>
          <p:spPr>
            <a:xfrm rot="-208087">
              <a:off x="376040" y="3840102"/>
              <a:ext cx="1928074" cy="369640"/>
            </a:xfrm>
            <a:prstGeom prst="rect">
              <a:avLst/>
            </a:prstGeom>
          </p:spPr>
          <p:txBody>
            <a:bodyPr anchor="t" rtlCol="false" tIns="0" lIns="0" bIns="0" rIns="0">
              <a:spAutoFit/>
            </a:bodyPr>
            <a:lstStyle/>
            <a:p>
              <a:pPr algn="ctr">
                <a:lnSpc>
                  <a:spcPts val="1948"/>
                </a:lnSpc>
              </a:pPr>
              <a:r>
                <a:rPr lang="en-US" sz="2008">
                  <a:solidFill>
                    <a:srgbClr val="26A42B"/>
                  </a:solidFill>
                  <a:latin typeface="Lilita One"/>
                  <a:ea typeface="Lilita One"/>
                  <a:cs typeface="Lilita One"/>
                  <a:sym typeface="Lilita One"/>
                </a:rPr>
                <a:t> THUMBS UP </a:t>
              </a:r>
            </a:p>
          </p:txBody>
        </p:sp>
        <p:sp>
          <p:nvSpPr>
            <p:cNvPr name="Freeform 16" id="16"/>
            <p:cNvSpPr/>
            <p:nvPr/>
          </p:nvSpPr>
          <p:spPr>
            <a:xfrm flipH="false" flipV="false" rot="0">
              <a:off x="3126889" y="0"/>
              <a:ext cx="2488676" cy="2488676"/>
            </a:xfrm>
            <a:custGeom>
              <a:avLst/>
              <a:gdLst/>
              <a:ahLst/>
              <a:cxnLst/>
              <a:rect r="r" b="b" t="t" l="l"/>
              <a:pathLst>
                <a:path h="2488676" w="2488676">
                  <a:moveTo>
                    <a:pt x="0" y="0"/>
                  </a:moveTo>
                  <a:lnTo>
                    <a:pt x="2488676" y="0"/>
                  </a:lnTo>
                  <a:lnTo>
                    <a:pt x="2488676" y="2488676"/>
                  </a:lnTo>
                  <a:lnTo>
                    <a:pt x="0" y="24886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305889">
              <a:off x="3340988" y="2729420"/>
              <a:ext cx="2395780" cy="856045"/>
            </a:xfrm>
            <a:prstGeom prst="rect">
              <a:avLst/>
            </a:prstGeom>
          </p:spPr>
          <p:txBody>
            <a:bodyPr anchor="t" rtlCol="false" tIns="0" lIns="0" bIns="0" rIns="0">
              <a:spAutoFit/>
            </a:bodyPr>
            <a:lstStyle/>
            <a:p>
              <a:pPr algn="ctr">
                <a:lnSpc>
                  <a:spcPts val="4545"/>
                </a:lnSpc>
              </a:pPr>
              <a:r>
                <a:rPr lang="en-US" sz="4686">
                  <a:solidFill>
                    <a:srgbClr val="ED1C24"/>
                  </a:solidFill>
                  <a:latin typeface="Lilita One"/>
                  <a:ea typeface="Lilita One"/>
                  <a:cs typeface="Lilita One"/>
                  <a:sym typeface="Lilita One"/>
                </a:rPr>
                <a:t>FALSE:</a:t>
              </a:r>
            </a:p>
          </p:txBody>
        </p:sp>
        <p:sp>
          <p:nvSpPr>
            <p:cNvPr name="TextBox 18" id="18"/>
            <p:cNvSpPr txBox="true"/>
            <p:nvPr/>
          </p:nvSpPr>
          <p:spPr>
            <a:xfrm rot="-305889">
              <a:off x="3196984" y="3473727"/>
              <a:ext cx="2669315" cy="369640"/>
            </a:xfrm>
            <a:prstGeom prst="rect">
              <a:avLst/>
            </a:prstGeom>
          </p:spPr>
          <p:txBody>
            <a:bodyPr anchor="t" rtlCol="false" tIns="0" lIns="0" bIns="0" rIns="0">
              <a:spAutoFit/>
            </a:bodyPr>
            <a:lstStyle/>
            <a:p>
              <a:pPr algn="ctr">
                <a:lnSpc>
                  <a:spcPts val="1948"/>
                </a:lnSpc>
              </a:pPr>
              <a:r>
                <a:rPr lang="en-US" sz="2008">
                  <a:solidFill>
                    <a:srgbClr val="ED1C24"/>
                  </a:solidFill>
                  <a:latin typeface="Lilita One"/>
                  <a:ea typeface="Lilita One"/>
                  <a:cs typeface="Lilita One"/>
                  <a:sym typeface="Lilita One"/>
                </a:rPr>
                <a:t> THUMBS DOWN</a:t>
              </a:r>
            </a:p>
          </p:txBody>
        </p:sp>
      </p:grpSp>
      <p:pic>
        <p:nvPicPr>
          <p:cNvPr name="Picture 19" id="19"/>
          <p:cNvPicPr>
            <a:picLocks noChangeAspect="true"/>
          </p:cNvPicPr>
          <p:nvPr/>
        </p:nvPicPr>
        <p:blipFill>
          <a:blip r:embed="rId11"/>
          <a:srcRect l="0" t="0" r="0" b="0"/>
          <a:stretch>
            <a:fillRect/>
          </a:stretch>
        </p:blipFill>
        <p:spPr>
          <a:xfrm flipH="false" flipV="false" rot="255491">
            <a:off x="10307263" y="2540304"/>
            <a:ext cx="4269559" cy="6568553"/>
          </a:xfrm>
          <a:prstGeom prst="rect">
            <a:avLst/>
          </a:prstGeom>
        </p:spPr>
      </p:pic>
      <p:sp>
        <p:nvSpPr>
          <p:cNvPr name="TextBox 20" id="20"/>
          <p:cNvSpPr txBox="true"/>
          <p:nvPr/>
        </p:nvSpPr>
        <p:spPr>
          <a:xfrm rot="-488841">
            <a:off x="4195556" y="4320648"/>
            <a:ext cx="3559316" cy="1601926"/>
          </a:xfrm>
          <a:prstGeom prst="rect">
            <a:avLst/>
          </a:prstGeom>
        </p:spPr>
        <p:txBody>
          <a:bodyPr anchor="t" rtlCol="false" tIns="0" lIns="0" bIns="0" rIns="0">
            <a:spAutoFit/>
          </a:bodyPr>
          <a:lstStyle/>
          <a:p>
            <a:pPr algn="ctr">
              <a:lnSpc>
                <a:spcPts val="4199"/>
              </a:lnSpc>
            </a:pPr>
            <a:r>
              <a:rPr lang="en-US" sz="3817">
                <a:solidFill>
                  <a:srgbClr val="000000"/>
                </a:solidFill>
                <a:latin typeface="Lato"/>
                <a:ea typeface="Lato"/>
                <a:cs typeface="Lato"/>
                <a:sym typeface="Lato"/>
              </a:rPr>
              <a:t>“Only boys’ voices change during puberty.”</a:t>
            </a:r>
          </a:p>
        </p:txBody>
      </p:sp>
      <p:sp>
        <p:nvSpPr>
          <p:cNvPr name="TextBox 21" id="21"/>
          <p:cNvSpPr txBox="true"/>
          <p:nvPr/>
        </p:nvSpPr>
        <p:spPr>
          <a:xfrm rot="-454684">
            <a:off x="3900006" y="3397482"/>
            <a:ext cx="3727785" cy="601208"/>
          </a:xfrm>
          <a:prstGeom prst="rect">
            <a:avLst/>
          </a:prstGeom>
        </p:spPr>
        <p:txBody>
          <a:bodyPr anchor="t" rtlCol="false" tIns="0" lIns="0" bIns="0" rIns="0">
            <a:spAutoFit/>
          </a:bodyPr>
          <a:lstStyle/>
          <a:p>
            <a:pPr algn="ctr">
              <a:lnSpc>
                <a:spcPts val="4288"/>
              </a:lnSpc>
            </a:pPr>
            <a:r>
              <a:rPr lang="en-US" sz="4764">
                <a:solidFill>
                  <a:srgbClr val="14100E"/>
                </a:solidFill>
                <a:latin typeface="Lilita One"/>
                <a:ea typeface="Lilita One"/>
                <a:cs typeface="Lilita One"/>
                <a:sym typeface="Lilita One"/>
              </a:rPr>
              <a:t>Statement 2</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0" id="10"/>
          <p:cNvSpPr txBox="true"/>
          <p:nvPr/>
        </p:nvSpPr>
        <p:spPr>
          <a:xfrm rot="-124762">
            <a:off x="2490420" y="1048043"/>
            <a:ext cx="12687585" cy="953068"/>
          </a:xfrm>
          <a:prstGeom prst="rect">
            <a:avLst/>
          </a:prstGeom>
        </p:spPr>
        <p:txBody>
          <a:bodyPr anchor="t" rtlCol="false" tIns="0" lIns="0" bIns="0" rIns="0">
            <a:spAutoFit/>
          </a:bodyPr>
          <a:lstStyle/>
          <a:p>
            <a:pPr algn="ctr">
              <a:lnSpc>
                <a:spcPts val="6967"/>
              </a:lnSpc>
            </a:pPr>
            <a:r>
              <a:rPr lang="en-US" sz="7741">
                <a:solidFill>
                  <a:srgbClr val="26A42B"/>
                </a:solidFill>
                <a:latin typeface="Lilita One"/>
                <a:ea typeface="Lilita One"/>
                <a:cs typeface="Lilita One"/>
                <a:sym typeface="Lilita One"/>
              </a:rPr>
              <a:t>Puberty myth busters game</a:t>
            </a:r>
          </a:p>
        </p:txBody>
      </p:sp>
      <p:sp>
        <p:nvSpPr>
          <p:cNvPr name="Freeform 11" id="11"/>
          <p:cNvSpPr/>
          <p:nvPr/>
        </p:nvSpPr>
        <p:spPr>
          <a:xfrm flipH="false" flipV="false" rot="-920086">
            <a:off x="3572951" y="1978742"/>
            <a:ext cx="4629726" cy="5231329"/>
          </a:xfrm>
          <a:custGeom>
            <a:avLst/>
            <a:gdLst/>
            <a:ahLst/>
            <a:cxnLst/>
            <a:rect r="r" b="b" t="t" l="l"/>
            <a:pathLst>
              <a:path h="5231329" w="4629726">
                <a:moveTo>
                  <a:pt x="0" y="0"/>
                </a:moveTo>
                <a:lnTo>
                  <a:pt x="4629726" y="0"/>
                </a:lnTo>
                <a:lnTo>
                  <a:pt x="4629726" y="5231329"/>
                </a:lnTo>
                <a:lnTo>
                  <a:pt x="0" y="52313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2" id="12"/>
          <p:cNvGrpSpPr/>
          <p:nvPr/>
        </p:nvGrpSpPr>
        <p:grpSpPr>
          <a:xfrm rot="-125093">
            <a:off x="4227571" y="6415174"/>
            <a:ext cx="4408082" cy="3200791"/>
            <a:chOff x="0" y="0"/>
            <a:chExt cx="5877443" cy="4267722"/>
          </a:xfrm>
        </p:grpSpPr>
        <p:sp>
          <p:nvSpPr>
            <p:cNvPr name="Freeform 13" id="13"/>
            <p:cNvSpPr/>
            <p:nvPr/>
          </p:nvSpPr>
          <p:spPr>
            <a:xfrm flipH="false" flipV="false" rot="0">
              <a:off x="0" y="376479"/>
              <a:ext cx="2511029" cy="2507890"/>
            </a:xfrm>
            <a:custGeom>
              <a:avLst/>
              <a:gdLst/>
              <a:ahLst/>
              <a:cxnLst/>
              <a:rect r="r" b="b" t="t" l="l"/>
              <a:pathLst>
                <a:path h="2507890" w="2511029">
                  <a:moveTo>
                    <a:pt x="0" y="0"/>
                  </a:moveTo>
                  <a:lnTo>
                    <a:pt x="2511029" y="0"/>
                  </a:lnTo>
                  <a:lnTo>
                    <a:pt x="2511029" y="2507891"/>
                  </a:lnTo>
                  <a:lnTo>
                    <a:pt x="0" y="25078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208087">
              <a:off x="71918" y="3089134"/>
              <a:ext cx="2395780" cy="856045"/>
            </a:xfrm>
            <a:prstGeom prst="rect">
              <a:avLst/>
            </a:prstGeom>
          </p:spPr>
          <p:txBody>
            <a:bodyPr anchor="t" rtlCol="false" tIns="0" lIns="0" bIns="0" rIns="0">
              <a:spAutoFit/>
            </a:bodyPr>
            <a:lstStyle/>
            <a:p>
              <a:pPr algn="ctr">
                <a:lnSpc>
                  <a:spcPts val="4545"/>
                </a:lnSpc>
              </a:pPr>
              <a:r>
                <a:rPr lang="en-US" sz="4686">
                  <a:solidFill>
                    <a:srgbClr val="26A42B"/>
                  </a:solidFill>
                  <a:latin typeface="Lilita One"/>
                  <a:ea typeface="Lilita One"/>
                  <a:cs typeface="Lilita One"/>
                  <a:sym typeface="Lilita One"/>
                </a:rPr>
                <a:t>TRUE:</a:t>
              </a:r>
            </a:p>
          </p:txBody>
        </p:sp>
        <p:sp>
          <p:nvSpPr>
            <p:cNvPr name="TextBox 15" id="15"/>
            <p:cNvSpPr txBox="true"/>
            <p:nvPr/>
          </p:nvSpPr>
          <p:spPr>
            <a:xfrm rot="-208087">
              <a:off x="376040" y="3840102"/>
              <a:ext cx="1928074" cy="369640"/>
            </a:xfrm>
            <a:prstGeom prst="rect">
              <a:avLst/>
            </a:prstGeom>
          </p:spPr>
          <p:txBody>
            <a:bodyPr anchor="t" rtlCol="false" tIns="0" lIns="0" bIns="0" rIns="0">
              <a:spAutoFit/>
            </a:bodyPr>
            <a:lstStyle/>
            <a:p>
              <a:pPr algn="ctr">
                <a:lnSpc>
                  <a:spcPts val="1948"/>
                </a:lnSpc>
              </a:pPr>
              <a:r>
                <a:rPr lang="en-US" sz="2008">
                  <a:solidFill>
                    <a:srgbClr val="26A42B"/>
                  </a:solidFill>
                  <a:latin typeface="Lilita One"/>
                  <a:ea typeface="Lilita One"/>
                  <a:cs typeface="Lilita One"/>
                  <a:sym typeface="Lilita One"/>
                </a:rPr>
                <a:t> THUMBS UP </a:t>
              </a:r>
            </a:p>
          </p:txBody>
        </p:sp>
        <p:sp>
          <p:nvSpPr>
            <p:cNvPr name="Freeform 16" id="16"/>
            <p:cNvSpPr/>
            <p:nvPr/>
          </p:nvSpPr>
          <p:spPr>
            <a:xfrm flipH="false" flipV="false" rot="0">
              <a:off x="3126889" y="0"/>
              <a:ext cx="2488676" cy="2488676"/>
            </a:xfrm>
            <a:custGeom>
              <a:avLst/>
              <a:gdLst/>
              <a:ahLst/>
              <a:cxnLst/>
              <a:rect r="r" b="b" t="t" l="l"/>
              <a:pathLst>
                <a:path h="2488676" w="2488676">
                  <a:moveTo>
                    <a:pt x="0" y="0"/>
                  </a:moveTo>
                  <a:lnTo>
                    <a:pt x="2488676" y="0"/>
                  </a:lnTo>
                  <a:lnTo>
                    <a:pt x="2488676" y="2488676"/>
                  </a:lnTo>
                  <a:lnTo>
                    <a:pt x="0" y="24886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305889">
              <a:off x="3340988" y="2729420"/>
              <a:ext cx="2395780" cy="856045"/>
            </a:xfrm>
            <a:prstGeom prst="rect">
              <a:avLst/>
            </a:prstGeom>
          </p:spPr>
          <p:txBody>
            <a:bodyPr anchor="t" rtlCol="false" tIns="0" lIns="0" bIns="0" rIns="0">
              <a:spAutoFit/>
            </a:bodyPr>
            <a:lstStyle/>
            <a:p>
              <a:pPr algn="ctr">
                <a:lnSpc>
                  <a:spcPts val="4545"/>
                </a:lnSpc>
              </a:pPr>
              <a:r>
                <a:rPr lang="en-US" sz="4686">
                  <a:solidFill>
                    <a:srgbClr val="ED1C24"/>
                  </a:solidFill>
                  <a:latin typeface="Lilita One"/>
                  <a:ea typeface="Lilita One"/>
                  <a:cs typeface="Lilita One"/>
                  <a:sym typeface="Lilita One"/>
                </a:rPr>
                <a:t>FALSE:</a:t>
              </a:r>
            </a:p>
          </p:txBody>
        </p:sp>
        <p:sp>
          <p:nvSpPr>
            <p:cNvPr name="TextBox 18" id="18"/>
            <p:cNvSpPr txBox="true"/>
            <p:nvPr/>
          </p:nvSpPr>
          <p:spPr>
            <a:xfrm rot="-305889">
              <a:off x="3196984" y="3473727"/>
              <a:ext cx="2669315" cy="369640"/>
            </a:xfrm>
            <a:prstGeom prst="rect">
              <a:avLst/>
            </a:prstGeom>
          </p:spPr>
          <p:txBody>
            <a:bodyPr anchor="t" rtlCol="false" tIns="0" lIns="0" bIns="0" rIns="0">
              <a:spAutoFit/>
            </a:bodyPr>
            <a:lstStyle/>
            <a:p>
              <a:pPr algn="ctr">
                <a:lnSpc>
                  <a:spcPts val="1948"/>
                </a:lnSpc>
              </a:pPr>
              <a:r>
                <a:rPr lang="en-US" sz="2008">
                  <a:solidFill>
                    <a:srgbClr val="ED1C24"/>
                  </a:solidFill>
                  <a:latin typeface="Lilita One"/>
                  <a:ea typeface="Lilita One"/>
                  <a:cs typeface="Lilita One"/>
                  <a:sym typeface="Lilita One"/>
                </a:rPr>
                <a:t> THUMBS DOWN</a:t>
              </a:r>
            </a:p>
          </p:txBody>
        </p:sp>
      </p:grpSp>
      <p:sp>
        <p:nvSpPr>
          <p:cNvPr name="TextBox 19" id="19"/>
          <p:cNvSpPr txBox="true"/>
          <p:nvPr/>
        </p:nvSpPr>
        <p:spPr>
          <a:xfrm rot="-488841">
            <a:off x="4195556" y="4320648"/>
            <a:ext cx="3559316" cy="1601926"/>
          </a:xfrm>
          <a:prstGeom prst="rect">
            <a:avLst/>
          </a:prstGeom>
        </p:spPr>
        <p:txBody>
          <a:bodyPr anchor="t" rtlCol="false" tIns="0" lIns="0" bIns="0" rIns="0">
            <a:spAutoFit/>
          </a:bodyPr>
          <a:lstStyle/>
          <a:p>
            <a:pPr algn="ctr">
              <a:lnSpc>
                <a:spcPts val="4199"/>
              </a:lnSpc>
            </a:pPr>
            <a:r>
              <a:rPr lang="en-US" sz="3817">
                <a:solidFill>
                  <a:srgbClr val="000000"/>
                </a:solidFill>
                <a:latin typeface="Lato"/>
                <a:ea typeface="Lato"/>
                <a:cs typeface="Lato"/>
                <a:sym typeface="Lato"/>
              </a:rPr>
              <a:t>“Only boys’ voices change during puberty.”</a:t>
            </a:r>
          </a:p>
        </p:txBody>
      </p:sp>
      <p:sp>
        <p:nvSpPr>
          <p:cNvPr name="TextBox 20" id="20"/>
          <p:cNvSpPr txBox="true"/>
          <p:nvPr/>
        </p:nvSpPr>
        <p:spPr>
          <a:xfrm rot="-454684">
            <a:off x="3900006" y="3397482"/>
            <a:ext cx="3727785" cy="601208"/>
          </a:xfrm>
          <a:prstGeom prst="rect">
            <a:avLst/>
          </a:prstGeom>
        </p:spPr>
        <p:txBody>
          <a:bodyPr anchor="t" rtlCol="false" tIns="0" lIns="0" bIns="0" rIns="0">
            <a:spAutoFit/>
          </a:bodyPr>
          <a:lstStyle/>
          <a:p>
            <a:pPr algn="ctr">
              <a:lnSpc>
                <a:spcPts val="4288"/>
              </a:lnSpc>
            </a:pPr>
            <a:r>
              <a:rPr lang="en-US" sz="4764">
                <a:solidFill>
                  <a:srgbClr val="14100E"/>
                </a:solidFill>
                <a:latin typeface="Lilita One"/>
                <a:ea typeface="Lilita One"/>
                <a:cs typeface="Lilita One"/>
                <a:sym typeface="Lilita One"/>
              </a:rPr>
              <a:t>Statement 2</a:t>
            </a:r>
          </a:p>
        </p:txBody>
      </p:sp>
      <p:sp>
        <p:nvSpPr>
          <p:cNvPr name="Freeform 21" id="21"/>
          <p:cNvSpPr/>
          <p:nvPr/>
        </p:nvSpPr>
        <p:spPr>
          <a:xfrm flipH="true" flipV="false" rot="1091721">
            <a:off x="10155371" y="3581956"/>
            <a:ext cx="7042713" cy="5634171"/>
          </a:xfrm>
          <a:custGeom>
            <a:avLst/>
            <a:gdLst/>
            <a:ahLst/>
            <a:cxnLst/>
            <a:rect r="r" b="b" t="t" l="l"/>
            <a:pathLst>
              <a:path h="5634171" w="7042713">
                <a:moveTo>
                  <a:pt x="7042714" y="0"/>
                </a:moveTo>
                <a:lnTo>
                  <a:pt x="0" y="0"/>
                </a:lnTo>
                <a:lnTo>
                  <a:pt x="0" y="5634171"/>
                </a:lnTo>
                <a:lnTo>
                  <a:pt x="7042714" y="5634171"/>
                </a:lnTo>
                <a:lnTo>
                  <a:pt x="7042714"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2" id="22"/>
          <p:cNvSpPr txBox="true"/>
          <p:nvPr/>
        </p:nvSpPr>
        <p:spPr>
          <a:xfrm rot="829466">
            <a:off x="11628842" y="5603553"/>
            <a:ext cx="4862255" cy="1967150"/>
          </a:xfrm>
          <a:prstGeom prst="rect">
            <a:avLst/>
          </a:prstGeom>
        </p:spPr>
        <p:txBody>
          <a:bodyPr anchor="t" rtlCol="false" tIns="0" lIns="0" bIns="0" rIns="0">
            <a:spAutoFit/>
          </a:bodyPr>
          <a:lstStyle/>
          <a:p>
            <a:pPr algn="ctr">
              <a:lnSpc>
                <a:spcPts val="3895"/>
              </a:lnSpc>
            </a:pPr>
            <a:r>
              <a:rPr lang="en-US" b="true" sz="3710">
                <a:solidFill>
                  <a:srgbClr val="FFFFFF"/>
                </a:solidFill>
                <a:latin typeface="Lato Bold"/>
                <a:ea typeface="Lato Bold"/>
                <a:cs typeface="Lato Bold"/>
                <a:sym typeface="Lato Bold"/>
              </a:rPr>
              <a:t>While boys often experience a deeper voice, everyone’s voice might change slightly</a:t>
            </a:r>
          </a:p>
        </p:txBody>
      </p:sp>
      <p:sp>
        <p:nvSpPr>
          <p:cNvPr name="TextBox 23" id="23"/>
          <p:cNvSpPr txBox="true"/>
          <p:nvPr/>
        </p:nvSpPr>
        <p:spPr>
          <a:xfrm rot="819711">
            <a:off x="13374541" y="4733893"/>
            <a:ext cx="2590978" cy="895452"/>
          </a:xfrm>
          <a:prstGeom prst="rect">
            <a:avLst/>
          </a:prstGeom>
        </p:spPr>
        <p:txBody>
          <a:bodyPr anchor="t" rtlCol="false" tIns="0" lIns="0" bIns="0" rIns="0">
            <a:spAutoFit/>
          </a:bodyPr>
          <a:lstStyle/>
          <a:p>
            <a:pPr algn="ctr">
              <a:lnSpc>
                <a:spcPts val="6554"/>
              </a:lnSpc>
            </a:pPr>
            <a:r>
              <a:rPr lang="en-US" sz="6757">
                <a:solidFill>
                  <a:srgbClr val="FFFFFF"/>
                </a:solidFill>
                <a:latin typeface="Lilita One"/>
                <a:ea typeface="Lilita One"/>
                <a:cs typeface="Lilita One"/>
                <a:sym typeface="Lilita One"/>
              </a:rPr>
              <a:t>FALSE:</a:t>
            </a:r>
          </a:p>
        </p:txBody>
      </p:sp>
      <p:pic>
        <p:nvPicPr>
          <p:cNvPr name="Picture 24" id="24"/>
          <p:cNvPicPr>
            <a:picLocks noChangeAspect="true"/>
          </p:cNvPicPr>
          <p:nvPr/>
        </p:nvPicPr>
        <p:blipFill>
          <a:blip r:embed="rId13"/>
          <a:srcRect l="0" t="0" r="0" b="0"/>
          <a:stretch>
            <a:fillRect/>
          </a:stretch>
        </p:blipFill>
        <p:spPr>
          <a:xfrm flipH="false" flipV="false" rot="-9973615">
            <a:off x="9404811" y="2878767"/>
            <a:ext cx="3311185" cy="3431280"/>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pic>
        <p:nvPicPr>
          <p:cNvPr name="Picture 6" id="6"/>
          <p:cNvPicPr>
            <a:picLocks noChangeAspect="true"/>
          </p:cNvPicPr>
          <p:nvPr/>
        </p:nvPicPr>
        <p:blipFill>
          <a:blip r:embed="rId3"/>
          <a:srcRect l="0" t="0" r="0" b="0"/>
          <a:stretch>
            <a:fillRect/>
          </a:stretch>
        </p:blipFill>
        <p:spPr>
          <a:xfrm flipH="false" flipV="false" rot="-483133">
            <a:off x="9550171" y="2086044"/>
            <a:ext cx="6445457" cy="6252963"/>
          </a:xfrm>
          <a:prstGeom prst="rect">
            <a:avLst/>
          </a:prstGeom>
        </p:spPr>
      </p:pic>
      <p:grpSp>
        <p:nvGrpSpPr>
          <p:cNvPr name="Group 7" id="7"/>
          <p:cNvGrpSpPr/>
          <p:nvPr/>
        </p:nvGrpSpPr>
        <p:grpSpPr>
          <a:xfrm rot="0">
            <a:off x="15014637" y="317375"/>
            <a:ext cx="3114379" cy="2696134"/>
            <a:chOff x="0" y="0"/>
            <a:chExt cx="4152505" cy="3594845"/>
          </a:xfrm>
        </p:grpSpPr>
        <p:sp>
          <p:nvSpPr>
            <p:cNvPr name="Freeform 8" id="8"/>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0" id="10"/>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1" id="11"/>
          <p:cNvSpPr/>
          <p:nvPr/>
        </p:nvSpPr>
        <p:spPr>
          <a:xfrm flipH="true" flipV="false" rot="455719">
            <a:off x="13122309" y="3892390"/>
            <a:ext cx="4238353" cy="5568381"/>
          </a:xfrm>
          <a:custGeom>
            <a:avLst/>
            <a:gdLst/>
            <a:ahLst/>
            <a:cxnLst/>
            <a:rect r="r" b="b" t="t" l="l"/>
            <a:pathLst>
              <a:path h="5568381" w="4238353">
                <a:moveTo>
                  <a:pt x="4238353" y="0"/>
                </a:moveTo>
                <a:lnTo>
                  <a:pt x="0" y="0"/>
                </a:lnTo>
                <a:lnTo>
                  <a:pt x="0" y="5568381"/>
                </a:lnTo>
                <a:lnTo>
                  <a:pt x="4238353" y="5568381"/>
                </a:lnTo>
                <a:lnTo>
                  <a:pt x="4238353"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124762">
            <a:off x="2490420" y="1048043"/>
            <a:ext cx="12687585" cy="953068"/>
          </a:xfrm>
          <a:prstGeom prst="rect">
            <a:avLst/>
          </a:prstGeom>
        </p:spPr>
        <p:txBody>
          <a:bodyPr anchor="t" rtlCol="false" tIns="0" lIns="0" bIns="0" rIns="0">
            <a:spAutoFit/>
          </a:bodyPr>
          <a:lstStyle/>
          <a:p>
            <a:pPr algn="ctr">
              <a:lnSpc>
                <a:spcPts val="6967"/>
              </a:lnSpc>
            </a:pPr>
            <a:r>
              <a:rPr lang="en-US" sz="7741">
                <a:solidFill>
                  <a:srgbClr val="26A42B"/>
                </a:solidFill>
                <a:latin typeface="Lilita One"/>
                <a:ea typeface="Lilita One"/>
                <a:cs typeface="Lilita One"/>
                <a:sym typeface="Lilita One"/>
              </a:rPr>
              <a:t>Puberty myth busters game</a:t>
            </a:r>
          </a:p>
        </p:txBody>
      </p:sp>
      <p:sp>
        <p:nvSpPr>
          <p:cNvPr name="Freeform 13" id="13"/>
          <p:cNvSpPr/>
          <p:nvPr/>
        </p:nvSpPr>
        <p:spPr>
          <a:xfrm flipH="false" flipV="false" rot="-920086">
            <a:off x="3572951" y="1978742"/>
            <a:ext cx="4629726" cy="5231329"/>
          </a:xfrm>
          <a:custGeom>
            <a:avLst/>
            <a:gdLst/>
            <a:ahLst/>
            <a:cxnLst/>
            <a:rect r="r" b="b" t="t" l="l"/>
            <a:pathLst>
              <a:path h="5231329" w="4629726">
                <a:moveTo>
                  <a:pt x="0" y="0"/>
                </a:moveTo>
                <a:lnTo>
                  <a:pt x="4629726" y="0"/>
                </a:lnTo>
                <a:lnTo>
                  <a:pt x="4629726" y="5231329"/>
                </a:lnTo>
                <a:lnTo>
                  <a:pt x="0" y="523132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4" id="14"/>
          <p:cNvSpPr txBox="true"/>
          <p:nvPr/>
        </p:nvSpPr>
        <p:spPr>
          <a:xfrm rot="-489328">
            <a:off x="4238858" y="4133051"/>
            <a:ext cx="3441032" cy="2167909"/>
          </a:xfrm>
          <a:prstGeom prst="rect">
            <a:avLst/>
          </a:prstGeom>
        </p:spPr>
        <p:txBody>
          <a:bodyPr anchor="t" rtlCol="false" tIns="0" lIns="0" bIns="0" rIns="0">
            <a:spAutoFit/>
          </a:bodyPr>
          <a:lstStyle/>
          <a:p>
            <a:pPr algn="ctr">
              <a:lnSpc>
                <a:spcPts val="3442"/>
              </a:lnSpc>
            </a:pPr>
            <a:r>
              <a:rPr lang="en-US" sz="3129">
                <a:solidFill>
                  <a:srgbClr val="000000"/>
                </a:solidFill>
                <a:latin typeface="Lato"/>
                <a:ea typeface="Lato"/>
                <a:cs typeface="Lato"/>
                <a:sym typeface="Lato"/>
              </a:rPr>
              <a:t>“People with disability experience puberty in the same way as others.”</a:t>
            </a:r>
          </a:p>
        </p:txBody>
      </p:sp>
      <p:grpSp>
        <p:nvGrpSpPr>
          <p:cNvPr name="Group 15" id="15"/>
          <p:cNvGrpSpPr/>
          <p:nvPr/>
        </p:nvGrpSpPr>
        <p:grpSpPr>
          <a:xfrm rot="-125093">
            <a:off x="4227571" y="6415174"/>
            <a:ext cx="4408082" cy="3200791"/>
            <a:chOff x="0" y="0"/>
            <a:chExt cx="5877443" cy="4267722"/>
          </a:xfrm>
        </p:grpSpPr>
        <p:sp>
          <p:nvSpPr>
            <p:cNvPr name="Freeform 16" id="16"/>
            <p:cNvSpPr/>
            <p:nvPr/>
          </p:nvSpPr>
          <p:spPr>
            <a:xfrm flipH="false" flipV="false" rot="0">
              <a:off x="0" y="376479"/>
              <a:ext cx="2511029" cy="2507890"/>
            </a:xfrm>
            <a:custGeom>
              <a:avLst/>
              <a:gdLst/>
              <a:ahLst/>
              <a:cxnLst/>
              <a:rect r="r" b="b" t="t" l="l"/>
              <a:pathLst>
                <a:path h="2507890" w="2511029">
                  <a:moveTo>
                    <a:pt x="0" y="0"/>
                  </a:moveTo>
                  <a:lnTo>
                    <a:pt x="2511029" y="0"/>
                  </a:lnTo>
                  <a:lnTo>
                    <a:pt x="2511029" y="2507891"/>
                  </a:lnTo>
                  <a:lnTo>
                    <a:pt x="0" y="250789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208087">
              <a:off x="71918" y="3089134"/>
              <a:ext cx="2395780" cy="856045"/>
            </a:xfrm>
            <a:prstGeom prst="rect">
              <a:avLst/>
            </a:prstGeom>
          </p:spPr>
          <p:txBody>
            <a:bodyPr anchor="t" rtlCol="false" tIns="0" lIns="0" bIns="0" rIns="0">
              <a:spAutoFit/>
            </a:bodyPr>
            <a:lstStyle/>
            <a:p>
              <a:pPr algn="ctr">
                <a:lnSpc>
                  <a:spcPts val="4545"/>
                </a:lnSpc>
              </a:pPr>
              <a:r>
                <a:rPr lang="en-US" sz="4686">
                  <a:solidFill>
                    <a:srgbClr val="26A42B"/>
                  </a:solidFill>
                  <a:latin typeface="Lilita One"/>
                  <a:ea typeface="Lilita One"/>
                  <a:cs typeface="Lilita One"/>
                  <a:sym typeface="Lilita One"/>
                </a:rPr>
                <a:t>TRUE:</a:t>
              </a:r>
            </a:p>
          </p:txBody>
        </p:sp>
        <p:sp>
          <p:nvSpPr>
            <p:cNvPr name="TextBox 18" id="18"/>
            <p:cNvSpPr txBox="true"/>
            <p:nvPr/>
          </p:nvSpPr>
          <p:spPr>
            <a:xfrm rot="-208087">
              <a:off x="376040" y="3840102"/>
              <a:ext cx="1928074" cy="369640"/>
            </a:xfrm>
            <a:prstGeom prst="rect">
              <a:avLst/>
            </a:prstGeom>
          </p:spPr>
          <p:txBody>
            <a:bodyPr anchor="t" rtlCol="false" tIns="0" lIns="0" bIns="0" rIns="0">
              <a:spAutoFit/>
            </a:bodyPr>
            <a:lstStyle/>
            <a:p>
              <a:pPr algn="ctr">
                <a:lnSpc>
                  <a:spcPts val="1948"/>
                </a:lnSpc>
              </a:pPr>
              <a:r>
                <a:rPr lang="en-US" sz="2008">
                  <a:solidFill>
                    <a:srgbClr val="26A42B"/>
                  </a:solidFill>
                  <a:latin typeface="Lilita One"/>
                  <a:ea typeface="Lilita One"/>
                  <a:cs typeface="Lilita One"/>
                  <a:sym typeface="Lilita One"/>
                </a:rPr>
                <a:t> THUMBS UP </a:t>
              </a:r>
            </a:p>
          </p:txBody>
        </p:sp>
        <p:sp>
          <p:nvSpPr>
            <p:cNvPr name="Freeform 19" id="19"/>
            <p:cNvSpPr/>
            <p:nvPr/>
          </p:nvSpPr>
          <p:spPr>
            <a:xfrm flipH="false" flipV="false" rot="0">
              <a:off x="3126889" y="0"/>
              <a:ext cx="2488676" cy="2488676"/>
            </a:xfrm>
            <a:custGeom>
              <a:avLst/>
              <a:gdLst/>
              <a:ahLst/>
              <a:cxnLst/>
              <a:rect r="r" b="b" t="t" l="l"/>
              <a:pathLst>
                <a:path h="2488676" w="2488676">
                  <a:moveTo>
                    <a:pt x="0" y="0"/>
                  </a:moveTo>
                  <a:lnTo>
                    <a:pt x="2488676" y="0"/>
                  </a:lnTo>
                  <a:lnTo>
                    <a:pt x="2488676" y="2488676"/>
                  </a:lnTo>
                  <a:lnTo>
                    <a:pt x="0" y="248867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0" id="20"/>
            <p:cNvSpPr txBox="true"/>
            <p:nvPr/>
          </p:nvSpPr>
          <p:spPr>
            <a:xfrm rot="-305889">
              <a:off x="3340988" y="2729420"/>
              <a:ext cx="2395780" cy="856045"/>
            </a:xfrm>
            <a:prstGeom prst="rect">
              <a:avLst/>
            </a:prstGeom>
          </p:spPr>
          <p:txBody>
            <a:bodyPr anchor="t" rtlCol="false" tIns="0" lIns="0" bIns="0" rIns="0">
              <a:spAutoFit/>
            </a:bodyPr>
            <a:lstStyle/>
            <a:p>
              <a:pPr algn="ctr">
                <a:lnSpc>
                  <a:spcPts val="4545"/>
                </a:lnSpc>
              </a:pPr>
              <a:r>
                <a:rPr lang="en-US" sz="4686">
                  <a:solidFill>
                    <a:srgbClr val="ED1C24"/>
                  </a:solidFill>
                  <a:latin typeface="Lilita One"/>
                  <a:ea typeface="Lilita One"/>
                  <a:cs typeface="Lilita One"/>
                  <a:sym typeface="Lilita One"/>
                </a:rPr>
                <a:t>FALSE:</a:t>
              </a:r>
            </a:p>
          </p:txBody>
        </p:sp>
        <p:sp>
          <p:nvSpPr>
            <p:cNvPr name="TextBox 21" id="21"/>
            <p:cNvSpPr txBox="true"/>
            <p:nvPr/>
          </p:nvSpPr>
          <p:spPr>
            <a:xfrm rot="-305889">
              <a:off x="3196984" y="3473727"/>
              <a:ext cx="2669315" cy="369640"/>
            </a:xfrm>
            <a:prstGeom prst="rect">
              <a:avLst/>
            </a:prstGeom>
          </p:spPr>
          <p:txBody>
            <a:bodyPr anchor="t" rtlCol="false" tIns="0" lIns="0" bIns="0" rIns="0">
              <a:spAutoFit/>
            </a:bodyPr>
            <a:lstStyle/>
            <a:p>
              <a:pPr algn="ctr">
                <a:lnSpc>
                  <a:spcPts val="1948"/>
                </a:lnSpc>
              </a:pPr>
              <a:r>
                <a:rPr lang="en-US" sz="2008">
                  <a:solidFill>
                    <a:srgbClr val="ED1C24"/>
                  </a:solidFill>
                  <a:latin typeface="Lilita One"/>
                  <a:ea typeface="Lilita One"/>
                  <a:cs typeface="Lilita One"/>
                  <a:sym typeface="Lilita One"/>
                </a:rPr>
                <a:t> THUMBS DOWN</a:t>
              </a:r>
            </a:p>
          </p:txBody>
        </p:sp>
      </p:grpSp>
      <p:sp>
        <p:nvSpPr>
          <p:cNvPr name="TextBox 22" id="22"/>
          <p:cNvSpPr txBox="true"/>
          <p:nvPr/>
        </p:nvSpPr>
        <p:spPr>
          <a:xfrm rot="-454684">
            <a:off x="3900006" y="3397482"/>
            <a:ext cx="3727785" cy="601208"/>
          </a:xfrm>
          <a:prstGeom prst="rect">
            <a:avLst/>
          </a:prstGeom>
        </p:spPr>
        <p:txBody>
          <a:bodyPr anchor="t" rtlCol="false" tIns="0" lIns="0" bIns="0" rIns="0">
            <a:spAutoFit/>
          </a:bodyPr>
          <a:lstStyle/>
          <a:p>
            <a:pPr algn="ctr">
              <a:lnSpc>
                <a:spcPts val="4288"/>
              </a:lnSpc>
            </a:pPr>
            <a:r>
              <a:rPr lang="en-US" sz="4764">
                <a:solidFill>
                  <a:srgbClr val="14100E"/>
                </a:solidFill>
                <a:latin typeface="Lilita One"/>
                <a:ea typeface="Lilita One"/>
                <a:cs typeface="Lilita One"/>
                <a:sym typeface="Lilita One"/>
              </a:rPr>
              <a:t>Statement 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true" flipV="false" rot="1091721">
            <a:off x="9835014" y="3335967"/>
            <a:ext cx="7425303" cy="5940242"/>
          </a:xfrm>
          <a:custGeom>
            <a:avLst/>
            <a:gdLst/>
            <a:ahLst/>
            <a:cxnLst/>
            <a:rect r="r" b="b" t="t" l="l"/>
            <a:pathLst>
              <a:path h="5940242" w="7425303">
                <a:moveTo>
                  <a:pt x="7425302" y="0"/>
                </a:moveTo>
                <a:lnTo>
                  <a:pt x="0" y="0"/>
                </a:lnTo>
                <a:lnTo>
                  <a:pt x="0" y="5940242"/>
                </a:lnTo>
                <a:lnTo>
                  <a:pt x="7425302" y="5940242"/>
                </a:lnTo>
                <a:lnTo>
                  <a:pt x="742530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933162">
            <a:off x="12150768" y="5437317"/>
            <a:ext cx="4422344" cy="2341024"/>
          </a:xfrm>
          <a:prstGeom prst="rect">
            <a:avLst/>
          </a:prstGeom>
        </p:spPr>
        <p:txBody>
          <a:bodyPr anchor="t" rtlCol="false" tIns="0" lIns="0" bIns="0" rIns="0">
            <a:spAutoFit/>
          </a:bodyPr>
          <a:lstStyle/>
          <a:p>
            <a:pPr algn="ctr">
              <a:lnSpc>
                <a:spcPts val="3076"/>
              </a:lnSpc>
            </a:pPr>
            <a:r>
              <a:rPr lang="en-US" b="true" sz="2796">
                <a:solidFill>
                  <a:srgbClr val="FFFFFF"/>
                </a:solidFill>
                <a:latin typeface="Lato Bold"/>
                <a:ea typeface="Lato Bold"/>
                <a:cs typeface="Lato Bold"/>
                <a:sym typeface="Lato Bold"/>
              </a:rPr>
              <a:t>Most people will go through puberty, regardless of ability, though some changes might be experienced differently or at a different pace.</a:t>
            </a:r>
          </a:p>
        </p:txBody>
      </p:sp>
      <p:sp>
        <p:nvSpPr>
          <p:cNvPr name="TextBox 12" id="12"/>
          <p:cNvSpPr txBox="true"/>
          <p:nvPr/>
        </p:nvSpPr>
        <p:spPr>
          <a:xfrm rot="1063746">
            <a:off x="13075266" y="4392875"/>
            <a:ext cx="2590978" cy="892718"/>
          </a:xfrm>
          <a:prstGeom prst="rect">
            <a:avLst/>
          </a:prstGeom>
        </p:spPr>
        <p:txBody>
          <a:bodyPr anchor="t" rtlCol="false" tIns="0" lIns="0" bIns="0" rIns="0">
            <a:spAutoFit/>
          </a:bodyPr>
          <a:lstStyle/>
          <a:p>
            <a:pPr algn="ctr">
              <a:lnSpc>
                <a:spcPts val="6554"/>
              </a:lnSpc>
            </a:pPr>
            <a:r>
              <a:rPr lang="en-US" sz="6757">
                <a:solidFill>
                  <a:srgbClr val="FFFFFF"/>
                </a:solidFill>
                <a:latin typeface="Lilita One"/>
                <a:ea typeface="Lilita One"/>
                <a:cs typeface="Lilita One"/>
                <a:sym typeface="Lilita One"/>
              </a:rPr>
              <a:t>TRUE:</a:t>
            </a:r>
          </a:p>
        </p:txBody>
      </p:sp>
      <p:sp>
        <p:nvSpPr>
          <p:cNvPr name="TextBox 13" id="13"/>
          <p:cNvSpPr txBox="true"/>
          <p:nvPr/>
        </p:nvSpPr>
        <p:spPr>
          <a:xfrm rot="-124762">
            <a:off x="2490420" y="1048043"/>
            <a:ext cx="12687585" cy="953068"/>
          </a:xfrm>
          <a:prstGeom prst="rect">
            <a:avLst/>
          </a:prstGeom>
        </p:spPr>
        <p:txBody>
          <a:bodyPr anchor="t" rtlCol="false" tIns="0" lIns="0" bIns="0" rIns="0">
            <a:spAutoFit/>
          </a:bodyPr>
          <a:lstStyle/>
          <a:p>
            <a:pPr algn="ctr">
              <a:lnSpc>
                <a:spcPts val="6967"/>
              </a:lnSpc>
            </a:pPr>
            <a:r>
              <a:rPr lang="en-US" sz="7741">
                <a:solidFill>
                  <a:srgbClr val="26A42B"/>
                </a:solidFill>
                <a:latin typeface="Lilita One"/>
                <a:ea typeface="Lilita One"/>
                <a:cs typeface="Lilita One"/>
                <a:sym typeface="Lilita One"/>
              </a:rPr>
              <a:t>Puberty myth busters game</a:t>
            </a:r>
          </a:p>
        </p:txBody>
      </p:sp>
      <p:sp>
        <p:nvSpPr>
          <p:cNvPr name="Freeform 14" id="14"/>
          <p:cNvSpPr/>
          <p:nvPr/>
        </p:nvSpPr>
        <p:spPr>
          <a:xfrm flipH="false" flipV="false" rot="-920086">
            <a:off x="3572951" y="1978742"/>
            <a:ext cx="4629726" cy="5231329"/>
          </a:xfrm>
          <a:custGeom>
            <a:avLst/>
            <a:gdLst/>
            <a:ahLst/>
            <a:cxnLst/>
            <a:rect r="r" b="b" t="t" l="l"/>
            <a:pathLst>
              <a:path h="5231329" w="4629726">
                <a:moveTo>
                  <a:pt x="0" y="0"/>
                </a:moveTo>
                <a:lnTo>
                  <a:pt x="4629726" y="0"/>
                </a:lnTo>
                <a:lnTo>
                  <a:pt x="4629726" y="5231329"/>
                </a:lnTo>
                <a:lnTo>
                  <a:pt x="0" y="523132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5" id="15"/>
          <p:cNvGrpSpPr/>
          <p:nvPr/>
        </p:nvGrpSpPr>
        <p:grpSpPr>
          <a:xfrm rot="-125093">
            <a:off x="4227571" y="6415174"/>
            <a:ext cx="4408082" cy="3200791"/>
            <a:chOff x="0" y="0"/>
            <a:chExt cx="5877443" cy="4267722"/>
          </a:xfrm>
        </p:grpSpPr>
        <p:sp>
          <p:nvSpPr>
            <p:cNvPr name="Freeform 16" id="16"/>
            <p:cNvSpPr/>
            <p:nvPr/>
          </p:nvSpPr>
          <p:spPr>
            <a:xfrm flipH="false" flipV="false" rot="0">
              <a:off x="0" y="376479"/>
              <a:ext cx="2511029" cy="2507890"/>
            </a:xfrm>
            <a:custGeom>
              <a:avLst/>
              <a:gdLst/>
              <a:ahLst/>
              <a:cxnLst/>
              <a:rect r="r" b="b" t="t" l="l"/>
              <a:pathLst>
                <a:path h="2507890" w="2511029">
                  <a:moveTo>
                    <a:pt x="0" y="0"/>
                  </a:moveTo>
                  <a:lnTo>
                    <a:pt x="2511029" y="0"/>
                  </a:lnTo>
                  <a:lnTo>
                    <a:pt x="2511029" y="2507891"/>
                  </a:lnTo>
                  <a:lnTo>
                    <a:pt x="0" y="250789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208087">
              <a:off x="71918" y="3089134"/>
              <a:ext cx="2395780" cy="856045"/>
            </a:xfrm>
            <a:prstGeom prst="rect">
              <a:avLst/>
            </a:prstGeom>
          </p:spPr>
          <p:txBody>
            <a:bodyPr anchor="t" rtlCol="false" tIns="0" lIns="0" bIns="0" rIns="0">
              <a:spAutoFit/>
            </a:bodyPr>
            <a:lstStyle/>
            <a:p>
              <a:pPr algn="ctr">
                <a:lnSpc>
                  <a:spcPts val="4545"/>
                </a:lnSpc>
              </a:pPr>
              <a:r>
                <a:rPr lang="en-US" sz="4686">
                  <a:solidFill>
                    <a:srgbClr val="26A42B"/>
                  </a:solidFill>
                  <a:latin typeface="Lilita One"/>
                  <a:ea typeface="Lilita One"/>
                  <a:cs typeface="Lilita One"/>
                  <a:sym typeface="Lilita One"/>
                </a:rPr>
                <a:t>TRUE:</a:t>
              </a:r>
            </a:p>
          </p:txBody>
        </p:sp>
        <p:sp>
          <p:nvSpPr>
            <p:cNvPr name="TextBox 18" id="18"/>
            <p:cNvSpPr txBox="true"/>
            <p:nvPr/>
          </p:nvSpPr>
          <p:spPr>
            <a:xfrm rot="-208087">
              <a:off x="376040" y="3840102"/>
              <a:ext cx="1928074" cy="369640"/>
            </a:xfrm>
            <a:prstGeom prst="rect">
              <a:avLst/>
            </a:prstGeom>
          </p:spPr>
          <p:txBody>
            <a:bodyPr anchor="t" rtlCol="false" tIns="0" lIns="0" bIns="0" rIns="0">
              <a:spAutoFit/>
            </a:bodyPr>
            <a:lstStyle/>
            <a:p>
              <a:pPr algn="ctr">
                <a:lnSpc>
                  <a:spcPts val="1948"/>
                </a:lnSpc>
              </a:pPr>
              <a:r>
                <a:rPr lang="en-US" sz="2008">
                  <a:solidFill>
                    <a:srgbClr val="26A42B"/>
                  </a:solidFill>
                  <a:latin typeface="Lilita One"/>
                  <a:ea typeface="Lilita One"/>
                  <a:cs typeface="Lilita One"/>
                  <a:sym typeface="Lilita One"/>
                </a:rPr>
                <a:t> THUMBS UP </a:t>
              </a:r>
            </a:p>
          </p:txBody>
        </p:sp>
        <p:sp>
          <p:nvSpPr>
            <p:cNvPr name="Freeform 19" id="19"/>
            <p:cNvSpPr/>
            <p:nvPr/>
          </p:nvSpPr>
          <p:spPr>
            <a:xfrm flipH="false" flipV="false" rot="0">
              <a:off x="3126889" y="0"/>
              <a:ext cx="2488676" cy="2488676"/>
            </a:xfrm>
            <a:custGeom>
              <a:avLst/>
              <a:gdLst/>
              <a:ahLst/>
              <a:cxnLst/>
              <a:rect r="r" b="b" t="t" l="l"/>
              <a:pathLst>
                <a:path h="2488676" w="2488676">
                  <a:moveTo>
                    <a:pt x="0" y="0"/>
                  </a:moveTo>
                  <a:lnTo>
                    <a:pt x="2488676" y="0"/>
                  </a:lnTo>
                  <a:lnTo>
                    <a:pt x="2488676" y="2488676"/>
                  </a:lnTo>
                  <a:lnTo>
                    <a:pt x="0" y="248867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0" id="20"/>
            <p:cNvSpPr txBox="true"/>
            <p:nvPr/>
          </p:nvSpPr>
          <p:spPr>
            <a:xfrm rot="-305889">
              <a:off x="3340988" y="2729420"/>
              <a:ext cx="2395780" cy="856045"/>
            </a:xfrm>
            <a:prstGeom prst="rect">
              <a:avLst/>
            </a:prstGeom>
          </p:spPr>
          <p:txBody>
            <a:bodyPr anchor="t" rtlCol="false" tIns="0" lIns="0" bIns="0" rIns="0">
              <a:spAutoFit/>
            </a:bodyPr>
            <a:lstStyle/>
            <a:p>
              <a:pPr algn="ctr">
                <a:lnSpc>
                  <a:spcPts val="4545"/>
                </a:lnSpc>
              </a:pPr>
              <a:r>
                <a:rPr lang="en-US" sz="4686">
                  <a:solidFill>
                    <a:srgbClr val="ED1C24"/>
                  </a:solidFill>
                  <a:latin typeface="Lilita One"/>
                  <a:ea typeface="Lilita One"/>
                  <a:cs typeface="Lilita One"/>
                  <a:sym typeface="Lilita One"/>
                </a:rPr>
                <a:t>FALSE:</a:t>
              </a:r>
            </a:p>
          </p:txBody>
        </p:sp>
        <p:sp>
          <p:nvSpPr>
            <p:cNvPr name="TextBox 21" id="21"/>
            <p:cNvSpPr txBox="true"/>
            <p:nvPr/>
          </p:nvSpPr>
          <p:spPr>
            <a:xfrm rot="-305889">
              <a:off x="3196984" y="3473727"/>
              <a:ext cx="2669315" cy="369640"/>
            </a:xfrm>
            <a:prstGeom prst="rect">
              <a:avLst/>
            </a:prstGeom>
          </p:spPr>
          <p:txBody>
            <a:bodyPr anchor="t" rtlCol="false" tIns="0" lIns="0" bIns="0" rIns="0">
              <a:spAutoFit/>
            </a:bodyPr>
            <a:lstStyle/>
            <a:p>
              <a:pPr algn="ctr">
                <a:lnSpc>
                  <a:spcPts val="1948"/>
                </a:lnSpc>
              </a:pPr>
              <a:r>
                <a:rPr lang="en-US" sz="2008">
                  <a:solidFill>
                    <a:srgbClr val="ED1C24"/>
                  </a:solidFill>
                  <a:latin typeface="Lilita One"/>
                  <a:ea typeface="Lilita One"/>
                  <a:cs typeface="Lilita One"/>
                  <a:sym typeface="Lilita One"/>
                </a:rPr>
                <a:t> THUMBS DOWN</a:t>
              </a:r>
            </a:p>
          </p:txBody>
        </p:sp>
      </p:grpSp>
      <p:sp>
        <p:nvSpPr>
          <p:cNvPr name="TextBox 22" id="22"/>
          <p:cNvSpPr txBox="true"/>
          <p:nvPr/>
        </p:nvSpPr>
        <p:spPr>
          <a:xfrm rot="-454684">
            <a:off x="3900006" y="3397482"/>
            <a:ext cx="3727785" cy="601208"/>
          </a:xfrm>
          <a:prstGeom prst="rect">
            <a:avLst/>
          </a:prstGeom>
        </p:spPr>
        <p:txBody>
          <a:bodyPr anchor="t" rtlCol="false" tIns="0" lIns="0" bIns="0" rIns="0">
            <a:spAutoFit/>
          </a:bodyPr>
          <a:lstStyle/>
          <a:p>
            <a:pPr algn="ctr">
              <a:lnSpc>
                <a:spcPts val="4288"/>
              </a:lnSpc>
            </a:pPr>
            <a:r>
              <a:rPr lang="en-US" sz="4764">
                <a:solidFill>
                  <a:srgbClr val="14100E"/>
                </a:solidFill>
                <a:latin typeface="Lilita One"/>
                <a:ea typeface="Lilita One"/>
                <a:cs typeface="Lilita One"/>
                <a:sym typeface="Lilita One"/>
              </a:rPr>
              <a:t>Statement 3</a:t>
            </a:r>
          </a:p>
        </p:txBody>
      </p:sp>
      <p:pic>
        <p:nvPicPr>
          <p:cNvPr name="Picture 23" id="23"/>
          <p:cNvPicPr>
            <a:picLocks noChangeAspect="true"/>
          </p:cNvPicPr>
          <p:nvPr/>
        </p:nvPicPr>
        <p:blipFill>
          <a:blip r:embed="rId13"/>
          <a:srcRect l="0" t="0" r="0" b="0"/>
          <a:stretch>
            <a:fillRect/>
          </a:stretch>
        </p:blipFill>
        <p:spPr>
          <a:xfrm flipH="false" flipV="true" rot="-9973615">
            <a:off x="9342368" y="2228076"/>
            <a:ext cx="3311185" cy="3431280"/>
          </a:xfrm>
          <a:prstGeom prst="rect">
            <a:avLst/>
          </a:prstGeom>
        </p:spPr>
      </p:pic>
      <p:sp>
        <p:nvSpPr>
          <p:cNvPr name="TextBox 24" id="24"/>
          <p:cNvSpPr txBox="true"/>
          <p:nvPr/>
        </p:nvSpPr>
        <p:spPr>
          <a:xfrm rot="-489328">
            <a:off x="4238858" y="4133051"/>
            <a:ext cx="3441032" cy="2167909"/>
          </a:xfrm>
          <a:prstGeom prst="rect">
            <a:avLst/>
          </a:prstGeom>
        </p:spPr>
        <p:txBody>
          <a:bodyPr anchor="t" rtlCol="false" tIns="0" lIns="0" bIns="0" rIns="0">
            <a:spAutoFit/>
          </a:bodyPr>
          <a:lstStyle/>
          <a:p>
            <a:pPr algn="ctr">
              <a:lnSpc>
                <a:spcPts val="3442"/>
              </a:lnSpc>
            </a:pPr>
            <a:r>
              <a:rPr lang="en-US" sz="3129">
                <a:solidFill>
                  <a:srgbClr val="000000"/>
                </a:solidFill>
                <a:latin typeface="Lato"/>
                <a:ea typeface="Lato"/>
                <a:cs typeface="Lato"/>
                <a:sym typeface="Lato"/>
              </a:rPr>
              <a:t>“People with disability experience puberty in the same way as others.”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0" id="10"/>
          <p:cNvSpPr txBox="true"/>
          <p:nvPr/>
        </p:nvSpPr>
        <p:spPr>
          <a:xfrm rot="-124762">
            <a:off x="1729077" y="1070906"/>
            <a:ext cx="13799404" cy="953068"/>
          </a:xfrm>
          <a:prstGeom prst="rect">
            <a:avLst/>
          </a:prstGeom>
        </p:spPr>
        <p:txBody>
          <a:bodyPr anchor="t" rtlCol="false" tIns="0" lIns="0" bIns="0" rIns="0">
            <a:spAutoFit/>
          </a:bodyPr>
          <a:lstStyle/>
          <a:p>
            <a:pPr algn="ctr">
              <a:lnSpc>
                <a:spcPts val="6967"/>
              </a:lnSpc>
            </a:pPr>
            <a:r>
              <a:rPr lang="en-US" sz="7741">
                <a:solidFill>
                  <a:srgbClr val="26A42B"/>
                </a:solidFill>
                <a:latin typeface="Lilita One"/>
                <a:ea typeface="Lilita One"/>
                <a:cs typeface="Lilita One"/>
                <a:sym typeface="Lilita One"/>
              </a:rPr>
              <a:t>Puberty myth busters recap</a:t>
            </a:r>
          </a:p>
        </p:txBody>
      </p:sp>
      <p:sp>
        <p:nvSpPr>
          <p:cNvPr name="Freeform 11" id="11"/>
          <p:cNvSpPr/>
          <p:nvPr/>
        </p:nvSpPr>
        <p:spPr>
          <a:xfrm flipH="false" flipV="false" rot="-920086">
            <a:off x="3738545" y="2223892"/>
            <a:ext cx="3200017" cy="3615838"/>
          </a:xfrm>
          <a:custGeom>
            <a:avLst/>
            <a:gdLst/>
            <a:ahLst/>
            <a:cxnLst/>
            <a:rect r="r" b="b" t="t" l="l"/>
            <a:pathLst>
              <a:path h="3615838" w="3200017">
                <a:moveTo>
                  <a:pt x="0" y="0"/>
                </a:moveTo>
                <a:lnTo>
                  <a:pt x="3200016" y="0"/>
                </a:lnTo>
                <a:lnTo>
                  <a:pt x="3200016" y="3615838"/>
                </a:lnTo>
                <a:lnTo>
                  <a:pt x="0" y="3615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57459">
            <a:off x="7739786" y="2122451"/>
            <a:ext cx="3200017" cy="3615838"/>
          </a:xfrm>
          <a:custGeom>
            <a:avLst/>
            <a:gdLst/>
            <a:ahLst/>
            <a:cxnLst/>
            <a:rect r="r" b="b" t="t" l="l"/>
            <a:pathLst>
              <a:path h="3615838" w="3200017">
                <a:moveTo>
                  <a:pt x="0" y="0"/>
                </a:moveTo>
                <a:lnTo>
                  <a:pt x="3200017" y="0"/>
                </a:lnTo>
                <a:lnTo>
                  <a:pt x="3200017" y="3615838"/>
                </a:lnTo>
                <a:lnTo>
                  <a:pt x="0" y="3615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239391">
            <a:off x="6079610" y="5565456"/>
            <a:ext cx="3200017" cy="3615838"/>
          </a:xfrm>
          <a:custGeom>
            <a:avLst/>
            <a:gdLst/>
            <a:ahLst/>
            <a:cxnLst/>
            <a:rect r="r" b="b" t="t" l="l"/>
            <a:pathLst>
              <a:path h="3615838" w="3200017">
                <a:moveTo>
                  <a:pt x="0" y="0"/>
                </a:moveTo>
                <a:lnTo>
                  <a:pt x="3200017" y="0"/>
                </a:lnTo>
                <a:lnTo>
                  <a:pt x="3200017" y="3615838"/>
                </a:lnTo>
                <a:lnTo>
                  <a:pt x="0" y="3615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453971">
            <a:off x="4941931" y="5302138"/>
            <a:ext cx="651076" cy="650262"/>
          </a:xfrm>
          <a:custGeom>
            <a:avLst/>
            <a:gdLst/>
            <a:ahLst/>
            <a:cxnLst/>
            <a:rect r="r" b="b" t="t" l="l"/>
            <a:pathLst>
              <a:path h="650262" w="651076">
                <a:moveTo>
                  <a:pt x="0" y="0"/>
                </a:moveTo>
                <a:lnTo>
                  <a:pt x="651075" y="0"/>
                </a:lnTo>
                <a:lnTo>
                  <a:pt x="651075" y="650261"/>
                </a:lnTo>
                <a:lnTo>
                  <a:pt x="0" y="6502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453971">
            <a:off x="5635054" y="5201344"/>
            <a:ext cx="645280" cy="645280"/>
          </a:xfrm>
          <a:custGeom>
            <a:avLst/>
            <a:gdLst/>
            <a:ahLst/>
            <a:cxnLst/>
            <a:rect r="r" b="b" t="t" l="l"/>
            <a:pathLst>
              <a:path h="645280" w="645280">
                <a:moveTo>
                  <a:pt x="0" y="0"/>
                </a:moveTo>
                <a:lnTo>
                  <a:pt x="645279" y="0"/>
                </a:lnTo>
                <a:lnTo>
                  <a:pt x="645279" y="645279"/>
                </a:lnTo>
                <a:lnTo>
                  <a:pt x="0" y="64527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452654">
            <a:off x="8515517" y="5157787"/>
            <a:ext cx="651076" cy="650262"/>
          </a:xfrm>
          <a:custGeom>
            <a:avLst/>
            <a:gdLst/>
            <a:ahLst/>
            <a:cxnLst/>
            <a:rect r="r" b="b" t="t" l="l"/>
            <a:pathLst>
              <a:path h="650262" w="651076">
                <a:moveTo>
                  <a:pt x="0" y="0"/>
                </a:moveTo>
                <a:lnTo>
                  <a:pt x="651075" y="0"/>
                </a:lnTo>
                <a:lnTo>
                  <a:pt x="651075" y="650261"/>
                </a:lnTo>
                <a:lnTo>
                  <a:pt x="0" y="6502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452654">
            <a:off x="9211700" y="5240492"/>
            <a:ext cx="645280" cy="645280"/>
          </a:xfrm>
          <a:custGeom>
            <a:avLst/>
            <a:gdLst/>
            <a:ahLst/>
            <a:cxnLst/>
            <a:rect r="r" b="b" t="t" l="l"/>
            <a:pathLst>
              <a:path h="645280" w="645280">
                <a:moveTo>
                  <a:pt x="0" y="0"/>
                </a:moveTo>
                <a:lnTo>
                  <a:pt x="645279" y="0"/>
                </a:lnTo>
                <a:lnTo>
                  <a:pt x="645279" y="645279"/>
                </a:lnTo>
                <a:lnTo>
                  <a:pt x="0" y="64527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367320">
            <a:off x="6957401" y="8812940"/>
            <a:ext cx="651076" cy="650262"/>
          </a:xfrm>
          <a:custGeom>
            <a:avLst/>
            <a:gdLst/>
            <a:ahLst/>
            <a:cxnLst/>
            <a:rect r="r" b="b" t="t" l="l"/>
            <a:pathLst>
              <a:path h="650262" w="651076">
                <a:moveTo>
                  <a:pt x="0" y="0"/>
                </a:moveTo>
                <a:lnTo>
                  <a:pt x="651076" y="0"/>
                </a:lnTo>
                <a:lnTo>
                  <a:pt x="651076" y="650261"/>
                </a:lnTo>
                <a:lnTo>
                  <a:pt x="0" y="6502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367320">
            <a:off x="7655362" y="8878413"/>
            <a:ext cx="645280" cy="645280"/>
          </a:xfrm>
          <a:custGeom>
            <a:avLst/>
            <a:gdLst/>
            <a:ahLst/>
            <a:cxnLst/>
            <a:rect r="r" b="b" t="t" l="l"/>
            <a:pathLst>
              <a:path h="645280" w="645280">
                <a:moveTo>
                  <a:pt x="0" y="0"/>
                </a:moveTo>
                <a:lnTo>
                  <a:pt x="645279" y="0"/>
                </a:lnTo>
                <a:lnTo>
                  <a:pt x="645279" y="645279"/>
                </a:lnTo>
                <a:lnTo>
                  <a:pt x="0" y="64527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0" id="20"/>
          <p:cNvSpPr txBox="true"/>
          <p:nvPr/>
        </p:nvSpPr>
        <p:spPr>
          <a:xfrm rot="-431742">
            <a:off x="4181484" y="3956069"/>
            <a:ext cx="2448452" cy="978488"/>
          </a:xfrm>
          <a:prstGeom prst="rect">
            <a:avLst/>
          </a:prstGeom>
        </p:spPr>
        <p:txBody>
          <a:bodyPr anchor="t" rtlCol="false" tIns="0" lIns="0" bIns="0" rIns="0">
            <a:spAutoFit/>
          </a:bodyPr>
          <a:lstStyle/>
          <a:p>
            <a:pPr algn="ctr">
              <a:lnSpc>
                <a:spcPts val="2560"/>
              </a:lnSpc>
            </a:pPr>
            <a:r>
              <a:rPr lang="en-US" sz="2327">
                <a:solidFill>
                  <a:srgbClr val="000000"/>
                </a:solidFill>
                <a:latin typeface="Lato"/>
                <a:ea typeface="Lato"/>
                <a:cs typeface="Lato"/>
                <a:sym typeface="Lato"/>
              </a:rPr>
              <a:t>“Puberty starts at the same age for everyone.”</a:t>
            </a:r>
          </a:p>
        </p:txBody>
      </p:sp>
      <p:sp>
        <p:nvSpPr>
          <p:cNvPr name="TextBox 21" id="21"/>
          <p:cNvSpPr txBox="true"/>
          <p:nvPr/>
        </p:nvSpPr>
        <p:spPr>
          <a:xfrm rot="-454684">
            <a:off x="3874896" y="3413271"/>
            <a:ext cx="2871579" cy="431075"/>
          </a:xfrm>
          <a:prstGeom prst="rect">
            <a:avLst/>
          </a:prstGeom>
        </p:spPr>
        <p:txBody>
          <a:bodyPr anchor="t" rtlCol="false" tIns="0" lIns="0" bIns="0" rIns="0">
            <a:spAutoFit/>
          </a:bodyPr>
          <a:lstStyle/>
          <a:p>
            <a:pPr algn="ctr">
              <a:lnSpc>
                <a:spcPts val="3153"/>
              </a:lnSpc>
            </a:pPr>
            <a:r>
              <a:rPr lang="en-US" sz="3503">
                <a:solidFill>
                  <a:srgbClr val="14100E"/>
                </a:solidFill>
                <a:latin typeface="Lilita One"/>
                <a:ea typeface="Lilita One"/>
                <a:cs typeface="Lilita One"/>
                <a:sym typeface="Lilita One"/>
              </a:rPr>
              <a:t>Statement 1</a:t>
            </a:r>
          </a:p>
        </p:txBody>
      </p:sp>
      <p:sp>
        <p:nvSpPr>
          <p:cNvPr name="TextBox 22" id="22"/>
          <p:cNvSpPr txBox="true"/>
          <p:nvPr/>
        </p:nvSpPr>
        <p:spPr>
          <a:xfrm rot="545803">
            <a:off x="8032815" y="3819215"/>
            <a:ext cx="2475284" cy="1116561"/>
          </a:xfrm>
          <a:prstGeom prst="rect">
            <a:avLst/>
          </a:prstGeom>
        </p:spPr>
        <p:txBody>
          <a:bodyPr anchor="t" rtlCol="false" tIns="0" lIns="0" bIns="0" rIns="0">
            <a:spAutoFit/>
          </a:bodyPr>
          <a:lstStyle/>
          <a:p>
            <a:pPr algn="ctr">
              <a:lnSpc>
                <a:spcPts val="2943"/>
              </a:lnSpc>
            </a:pPr>
            <a:r>
              <a:rPr lang="en-US" sz="2675">
                <a:solidFill>
                  <a:srgbClr val="000000"/>
                </a:solidFill>
                <a:latin typeface="Lato"/>
                <a:ea typeface="Lato"/>
                <a:cs typeface="Lato"/>
                <a:sym typeface="Lato"/>
              </a:rPr>
              <a:t>“Only boys’ voices change during puberty.”</a:t>
            </a:r>
          </a:p>
        </p:txBody>
      </p:sp>
      <p:sp>
        <p:nvSpPr>
          <p:cNvPr name="TextBox 23" id="23"/>
          <p:cNvSpPr txBox="true"/>
          <p:nvPr/>
        </p:nvSpPr>
        <p:spPr>
          <a:xfrm rot="248952">
            <a:off x="6423388" y="7167128"/>
            <a:ext cx="2454173" cy="1512722"/>
          </a:xfrm>
          <a:prstGeom prst="rect">
            <a:avLst/>
          </a:prstGeom>
        </p:spPr>
        <p:txBody>
          <a:bodyPr anchor="t" rtlCol="false" tIns="0" lIns="0" bIns="0" rIns="0">
            <a:spAutoFit/>
          </a:bodyPr>
          <a:lstStyle/>
          <a:p>
            <a:pPr algn="ctr">
              <a:lnSpc>
                <a:spcPts val="2406"/>
              </a:lnSpc>
            </a:pPr>
            <a:r>
              <a:rPr lang="en-US" sz="2188">
                <a:solidFill>
                  <a:srgbClr val="000000"/>
                </a:solidFill>
                <a:latin typeface="Lato"/>
                <a:ea typeface="Lato"/>
                <a:cs typeface="Lato"/>
                <a:sym typeface="Lato"/>
              </a:rPr>
              <a:t>“People with disability experience puberty in the same way as others.”</a:t>
            </a:r>
          </a:p>
        </p:txBody>
      </p:sp>
      <p:sp>
        <p:nvSpPr>
          <p:cNvPr name="TextBox 24" id="24"/>
          <p:cNvSpPr txBox="true"/>
          <p:nvPr/>
        </p:nvSpPr>
        <p:spPr>
          <a:xfrm rot="230104">
            <a:off x="11890537" y="4110309"/>
            <a:ext cx="4606324" cy="2338687"/>
          </a:xfrm>
          <a:prstGeom prst="rect">
            <a:avLst/>
          </a:prstGeom>
        </p:spPr>
        <p:txBody>
          <a:bodyPr anchor="t" rtlCol="false" tIns="0" lIns="0" bIns="0" rIns="0">
            <a:spAutoFit/>
          </a:bodyPr>
          <a:lstStyle/>
          <a:p>
            <a:pPr algn="ctr">
              <a:lnSpc>
                <a:spcPts val="4636"/>
              </a:lnSpc>
            </a:pPr>
            <a:r>
              <a:rPr lang="en-US" sz="4214">
                <a:solidFill>
                  <a:srgbClr val="000000"/>
                </a:solidFill>
                <a:latin typeface="Lato"/>
                <a:ea typeface="Lato"/>
                <a:cs typeface="Lato"/>
                <a:sym typeface="Lato"/>
              </a:rPr>
              <a:t>In your workbook, circle whether the statement is true or false.</a:t>
            </a:r>
          </a:p>
        </p:txBody>
      </p:sp>
      <p:pic>
        <p:nvPicPr>
          <p:cNvPr name="Picture 25" id="25"/>
          <p:cNvPicPr>
            <a:picLocks noChangeAspect="true"/>
          </p:cNvPicPr>
          <p:nvPr/>
        </p:nvPicPr>
        <p:blipFill>
          <a:blip r:embed="rId11"/>
          <a:srcRect l="0" t="0" r="0" b="0"/>
          <a:stretch>
            <a:fillRect/>
          </a:stretch>
        </p:blipFill>
        <p:spPr>
          <a:xfrm flipH="false" flipV="true" rot="6461532">
            <a:off x="10562555" y="6042332"/>
            <a:ext cx="2285941" cy="3068377"/>
          </a:xfrm>
          <a:prstGeom prst="rect">
            <a:avLst/>
          </a:prstGeom>
        </p:spPr>
      </p:pic>
      <p:sp>
        <p:nvSpPr>
          <p:cNvPr name="TextBox 26" id="26"/>
          <p:cNvSpPr txBox="true"/>
          <p:nvPr/>
        </p:nvSpPr>
        <p:spPr>
          <a:xfrm rot="590306">
            <a:off x="7975829" y="3337990"/>
            <a:ext cx="2871579" cy="431075"/>
          </a:xfrm>
          <a:prstGeom prst="rect">
            <a:avLst/>
          </a:prstGeom>
        </p:spPr>
        <p:txBody>
          <a:bodyPr anchor="t" rtlCol="false" tIns="0" lIns="0" bIns="0" rIns="0">
            <a:spAutoFit/>
          </a:bodyPr>
          <a:lstStyle/>
          <a:p>
            <a:pPr algn="ctr">
              <a:lnSpc>
                <a:spcPts val="3153"/>
              </a:lnSpc>
            </a:pPr>
            <a:r>
              <a:rPr lang="en-US" sz="3503">
                <a:solidFill>
                  <a:srgbClr val="14100E"/>
                </a:solidFill>
                <a:latin typeface="Lilita One"/>
                <a:ea typeface="Lilita One"/>
                <a:cs typeface="Lilita One"/>
                <a:sym typeface="Lilita One"/>
              </a:rPr>
              <a:t>Statement 2</a:t>
            </a:r>
          </a:p>
        </p:txBody>
      </p:sp>
      <p:sp>
        <p:nvSpPr>
          <p:cNvPr name="TextBox 27" id="27"/>
          <p:cNvSpPr txBox="true"/>
          <p:nvPr/>
        </p:nvSpPr>
        <p:spPr>
          <a:xfrm rot="279953">
            <a:off x="6325733" y="6709434"/>
            <a:ext cx="2871579" cy="431075"/>
          </a:xfrm>
          <a:prstGeom prst="rect">
            <a:avLst/>
          </a:prstGeom>
        </p:spPr>
        <p:txBody>
          <a:bodyPr anchor="t" rtlCol="false" tIns="0" lIns="0" bIns="0" rIns="0">
            <a:spAutoFit/>
          </a:bodyPr>
          <a:lstStyle/>
          <a:p>
            <a:pPr algn="ctr">
              <a:lnSpc>
                <a:spcPts val="3153"/>
              </a:lnSpc>
            </a:pPr>
            <a:r>
              <a:rPr lang="en-US" sz="3503">
                <a:solidFill>
                  <a:srgbClr val="14100E"/>
                </a:solidFill>
                <a:latin typeface="Lilita One"/>
                <a:ea typeface="Lilita One"/>
                <a:cs typeface="Lilita One"/>
                <a:sym typeface="Lilita One"/>
              </a:rPr>
              <a:t>Statement 3</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sp>
        <p:nvSpPr>
          <p:cNvPr name="Freeform 6" id="6"/>
          <p:cNvSpPr/>
          <p:nvPr/>
        </p:nvSpPr>
        <p:spPr>
          <a:xfrm flipH="false" flipV="false" rot="0">
            <a:off x="9029471" y="3385139"/>
            <a:ext cx="7768046" cy="5663611"/>
          </a:xfrm>
          <a:custGeom>
            <a:avLst/>
            <a:gdLst/>
            <a:ahLst/>
            <a:cxnLst/>
            <a:rect r="r" b="b" t="t" l="l"/>
            <a:pathLst>
              <a:path h="5663611" w="7768046">
                <a:moveTo>
                  <a:pt x="0" y="0"/>
                </a:moveTo>
                <a:lnTo>
                  <a:pt x="7768046" y="0"/>
                </a:lnTo>
                <a:lnTo>
                  <a:pt x="7768046" y="5663611"/>
                </a:lnTo>
                <a:lnTo>
                  <a:pt x="0" y="56636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0121990" y="3647325"/>
            <a:ext cx="5567868" cy="3054211"/>
          </a:xfrm>
          <a:custGeom>
            <a:avLst/>
            <a:gdLst/>
            <a:ahLst/>
            <a:cxnLst/>
            <a:rect r="r" b="b" t="t" l="l"/>
            <a:pathLst>
              <a:path h="3054211" w="5567868">
                <a:moveTo>
                  <a:pt x="0" y="0"/>
                </a:moveTo>
                <a:lnTo>
                  <a:pt x="5567868" y="0"/>
                </a:lnTo>
                <a:lnTo>
                  <a:pt x="5567868" y="3054211"/>
                </a:lnTo>
                <a:lnTo>
                  <a:pt x="0" y="3054211"/>
                </a:lnTo>
                <a:lnTo>
                  <a:pt x="0" y="0"/>
                </a:lnTo>
                <a:close/>
              </a:path>
            </a:pathLst>
          </a:custGeom>
          <a:blipFill>
            <a:blip r:embed="rId5"/>
            <a:stretch>
              <a:fillRect l="0" t="0" r="0" b="-4172"/>
            </a:stretch>
          </a:blipFill>
        </p:spPr>
      </p:sp>
      <p:pic>
        <p:nvPicPr>
          <p:cNvPr name="Picture 8" id="8"/>
          <p:cNvPicPr>
            <a:picLocks noChangeAspect="true"/>
          </p:cNvPicPr>
          <p:nvPr/>
        </p:nvPicPr>
        <p:blipFill>
          <a:blip r:embed="rId6"/>
          <a:srcRect l="0" t="0" r="0" b="0"/>
          <a:stretch>
            <a:fillRect/>
          </a:stretch>
        </p:blipFill>
        <p:spPr>
          <a:xfrm flipH="false" flipV="false" rot="0">
            <a:off x="11974837" y="4075117"/>
            <a:ext cx="2034297" cy="2065276"/>
          </a:xfrm>
          <a:prstGeom prst="rect">
            <a:avLst/>
          </a:prstGeom>
        </p:spPr>
      </p:pic>
      <p:sp>
        <p:nvSpPr>
          <p:cNvPr name="TextBox 9" id="9"/>
          <p:cNvSpPr txBox="true"/>
          <p:nvPr/>
        </p:nvSpPr>
        <p:spPr>
          <a:xfrm rot="0">
            <a:off x="2722562" y="4060781"/>
            <a:ext cx="6157600" cy="2484474"/>
          </a:xfrm>
          <a:prstGeom prst="rect">
            <a:avLst/>
          </a:prstGeom>
        </p:spPr>
        <p:txBody>
          <a:bodyPr anchor="t" rtlCol="false" tIns="0" lIns="0" bIns="0" rIns="0">
            <a:spAutoFit/>
          </a:bodyPr>
          <a:lstStyle/>
          <a:p>
            <a:pPr algn="ctr">
              <a:lnSpc>
                <a:spcPts val="4337"/>
              </a:lnSpc>
            </a:pPr>
            <a:r>
              <a:rPr lang="en-US" sz="3942" b="true">
                <a:solidFill>
                  <a:srgbClr val="000000"/>
                </a:solidFill>
                <a:latin typeface="Lato Bold"/>
                <a:ea typeface="Lato Bold"/>
                <a:cs typeface="Lato Bold"/>
                <a:sym typeface="Lato Bold"/>
              </a:rPr>
              <a:t>Great work!</a:t>
            </a:r>
          </a:p>
          <a:p>
            <a:pPr algn="ctr">
              <a:lnSpc>
                <a:spcPts val="2230"/>
              </a:lnSpc>
            </a:pPr>
          </a:p>
          <a:p>
            <a:pPr algn="ctr">
              <a:lnSpc>
                <a:spcPts val="4337"/>
              </a:lnSpc>
            </a:pPr>
            <a:r>
              <a:rPr lang="en-US" sz="3942">
                <a:solidFill>
                  <a:srgbClr val="000000"/>
                </a:solidFill>
                <a:latin typeface="Lato"/>
                <a:ea typeface="Lato"/>
                <a:cs typeface="Lato"/>
                <a:sym typeface="Lato"/>
              </a:rPr>
              <a:t>Now let’s watch a short video that explains why puberty happens.</a:t>
            </a:r>
          </a:p>
        </p:txBody>
      </p:sp>
      <p:grpSp>
        <p:nvGrpSpPr>
          <p:cNvPr name="Group 10" id="10"/>
          <p:cNvGrpSpPr/>
          <p:nvPr/>
        </p:nvGrpSpPr>
        <p:grpSpPr>
          <a:xfrm rot="0">
            <a:off x="10059246" y="6433337"/>
            <a:ext cx="5693357" cy="875541"/>
            <a:chOff x="0" y="0"/>
            <a:chExt cx="1704648" cy="262146"/>
          </a:xfrm>
        </p:grpSpPr>
        <p:sp>
          <p:nvSpPr>
            <p:cNvPr name="Freeform 11" id="11"/>
            <p:cNvSpPr/>
            <p:nvPr/>
          </p:nvSpPr>
          <p:spPr>
            <a:xfrm flipH="false" flipV="false" rot="0">
              <a:off x="0" y="0"/>
              <a:ext cx="1704648" cy="262146"/>
            </a:xfrm>
            <a:custGeom>
              <a:avLst/>
              <a:gdLst/>
              <a:ahLst/>
              <a:cxnLst/>
              <a:rect r="r" b="b" t="t" l="l"/>
              <a:pathLst>
                <a:path h="262146" w="1704648">
                  <a:moveTo>
                    <a:pt x="0" y="0"/>
                  </a:moveTo>
                  <a:lnTo>
                    <a:pt x="1704648" y="0"/>
                  </a:lnTo>
                  <a:lnTo>
                    <a:pt x="1704648" y="262146"/>
                  </a:lnTo>
                  <a:lnTo>
                    <a:pt x="0" y="262146"/>
                  </a:lnTo>
                  <a:close/>
                </a:path>
              </a:pathLst>
            </a:custGeom>
            <a:solidFill>
              <a:srgbClr val="FFE902"/>
            </a:solidFill>
          </p:spPr>
        </p:sp>
        <p:sp>
          <p:nvSpPr>
            <p:cNvPr name="TextBox 12" id="12"/>
            <p:cNvSpPr txBox="true"/>
            <p:nvPr/>
          </p:nvSpPr>
          <p:spPr>
            <a:xfrm>
              <a:off x="0" y="38100"/>
              <a:ext cx="1704648" cy="224046"/>
            </a:xfrm>
            <a:prstGeom prst="rect">
              <a:avLst/>
            </a:prstGeom>
          </p:spPr>
          <p:txBody>
            <a:bodyPr anchor="ctr" rtlCol="false" tIns="17677" lIns="17677" bIns="17677" rIns="17677"/>
            <a:lstStyle/>
            <a:p>
              <a:pPr algn="ctr">
                <a:lnSpc>
                  <a:spcPts val="2133"/>
                </a:lnSpc>
              </a:pPr>
            </a:p>
          </p:txBody>
        </p:sp>
      </p:grpSp>
      <p:sp>
        <p:nvSpPr>
          <p:cNvPr name="TextBox 13" id="13"/>
          <p:cNvSpPr txBox="true"/>
          <p:nvPr/>
        </p:nvSpPr>
        <p:spPr>
          <a:xfrm rot="0">
            <a:off x="11903466" y="6645321"/>
            <a:ext cx="2430583" cy="598315"/>
          </a:xfrm>
          <a:prstGeom prst="rect">
            <a:avLst/>
          </a:prstGeom>
        </p:spPr>
        <p:txBody>
          <a:bodyPr anchor="t" rtlCol="false" tIns="0" lIns="0" bIns="0" rIns="0">
            <a:spAutoFit/>
          </a:bodyPr>
          <a:lstStyle/>
          <a:p>
            <a:pPr algn="ctr" marL="0" indent="0" lvl="0">
              <a:lnSpc>
                <a:spcPts val="4822"/>
              </a:lnSpc>
              <a:spcBef>
                <a:spcPct val="0"/>
              </a:spcBef>
            </a:pPr>
            <a:r>
              <a:rPr lang="en-US" sz="3444">
                <a:solidFill>
                  <a:srgbClr val="000000"/>
                </a:solidFill>
                <a:latin typeface="Pagkaki"/>
                <a:ea typeface="Pagkaki"/>
                <a:cs typeface="Pagkaki"/>
                <a:sym typeface="Pagkaki"/>
              </a:rPr>
              <a:t>PRESS PLAY</a:t>
            </a:r>
          </a:p>
        </p:txBody>
      </p:sp>
      <p:grpSp>
        <p:nvGrpSpPr>
          <p:cNvPr name="Group 14" id="14"/>
          <p:cNvGrpSpPr/>
          <p:nvPr/>
        </p:nvGrpSpPr>
        <p:grpSpPr>
          <a:xfrm rot="0">
            <a:off x="15014637" y="317375"/>
            <a:ext cx="3114379" cy="2696134"/>
            <a:chOff x="0" y="0"/>
            <a:chExt cx="4152505" cy="3594845"/>
          </a:xfrm>
        </p:grpSpPr>
        <p:sp>
          <p:nvSpPr>
            <p:cNvPr name="Freeform 15" id="15"/>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7" id="17"/>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8" id="18"/>
          <p:cNvSpPr txBox="true"/>
          <p:nvPr/>
        </p:nvSpPr>
        <p:spPr>
          <a:xfrm rot="-124762">
            <a:off x="1733972" y="1366623"/>
            <a:ext cx="13591332" cy="1142876"/>
          </a:xfrm>
          <a:prstGeom prst="rect">
            <a:avLst/>
          </a:prstGeom>
        </p:spPr>
        <p:txBody>
          <a:bodyPr anchor="t" rtlCol="false" tIns="0" lIns="0" bIns="0" rIns="0">
            <a:spAutoFit/>
          </a:bodyPr>
          <a:lstStyle/>
          <a:p>
            <a:pPr algn="ctr">
              <a:lnSpc>
                <a:spcPts val="8322"/>
              </a:lnSpc>
            </a:pPr>
            <a:r>
              <a:rPr lang="en-US" sz="9246">
                <a:solidFill>
                  <a:srgbClr val="26A42B"/>
                </a:solidFill>
                <a:latin typeface="Lilita One"/>
                <a:ea typeface="Lilita One"/>
                <a:cs typeface="Lilita One"/>
                <a:sym typeface="Lilita One"/>
              </a:rPr>
              <a:t>Why does it happen?</a:t>
            </a:r>
          </a:p>
        </p:txBody>
      </p:sp>
      <p:sp>
        <p:nvSpPr>
          <p:cNvPr name="TextBox 19" id="19"/>
          <p:cNvSpPr txBox="true"/>
          <p:nvPr/>
        </p:nvSpPr>
        <p:spPr>
          <a:xfrm rot="0">
            <a:off x="9998190" y="2765859"/>
            <a:ext cx="5754412" cy="547371"/>
          </a:xfrm>
          <a:prstGeom prst="rect">
            <a:avLst/>
          </a:prstGeom>
        </p:spPr>
        <p:txBody>
          <a:bodyPr anchor="t" rtlCol="false" tIns="0" lIns="0" bIns="0" rIns="0">
            <a:spAutoFit/>
          </a:bodyPr>
          <a:lstStyle/>
          <a:p>
            <a:pPr algn="ctr">
              <a:lnSpc>
                <a:spcPts val="4479"/>
              </a:lnSpc>
              <a:spcBef>
                <a:spcPct val="0"/>
              </a:spcBef>
            </a:pPr>
            <a:r>
              <a:rPr lang="en-US" sz="3199">
                <a:solidFill>
                  <a:srgbClr val="000000"/>
                </a:solidFill>
                <a:latin typeface="Lilita One"/>
                <a:ea typeface="Lilita One"/>
                <a:cs typeface="Lilita One"/>
                <a:sym typeface="Lilita One"/>
              </a:rPr>
              <a:t>Video 1</a:t>
            </a:r>
          </a:p>
        </p:txBody>
      </p:sp>
      <p:sp>
        <p:nvSpPr>
          <p:cNvPr name="Freeform 20" id="20"/>
          <p:cNvSpPr/>
          <p:nvPr/>
        </p:nvSpPr>
        <p:spPr>
          <a:xfrm flipH="false" flipV="false" rot="0">
            <a:off x="11111082" y="6491567"/>
            <a:ext cx="792383" cy="792383"/>
          </a:xfrm>
          <a:custGeom>
            <a:avLst/>
            <a:gdLst/>
            <a:ahLst/>
            <a:cxnLst/>
            <a:rect r="r" b="b" t="t" l="l"/>
            <a:pathLst>
              <a:path h="792383" w="792383">
                <a:moveTo>
                  <a:pt x="0" y="0"/>
                </a:moveTo>
                <a:lnTo>
                  <a:pt x="792384" y="0"/>
                </a:lnTo>
                <a:lnTo>
                  <a:pt x="792384" y="792383"/>
                </a:lnTo>
                <a:lnTo>
                  <a:pt x="0" y="79238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true" flipV="false" rot="725091">
            <a:off x="9866816" y="25773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1036952">
            <a:off x="3470364" y="2903974"/>
            <a:ext cx="5892384" cy="6658061"/>
          </a:xfrm>
          <a:custGeom>
            <a:avLst/>
            <a:gdLst/>
            <a:ahLst/>
            <a:cxnLst/>
            <a:rect r="r" b="b" t="t" l="l"/>
            <a:pathLst>
              <a:path h="6658061" w="5892384">
                <a:moveTo>
                  <a:pt x="0" y="0"/>
                </a:moveTo>
                <a:lnTo>
                  <a:pt x="5892384" y="0"/>
                </a:lnTo>
                <a:lnTo>
                  <a:pt x="5892384" y="6658061"/>
                </a:lnTo>
                <a:lnTo>
                  <a:pt x="0" y="66580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pic>
        <p:nvPicPr>
          <p:cNvPr name="Picture 12" id="12"/>
          <p:cNvPicPr>
            <a:picLocks noChangeAspect="true"/>
          </p:cNvPicPr>
          <p:nvPr/>
        </p:nvPicPr>
        <p:blipFill>
          <a:blip r:embed="rId9"/>
          <a:srcRect l="0" t="0" r="0" b="0"/>
          <a:stretch>
            <a:fillRect/>
          </a:stretch>
        </p:blipFill>
        <p:spPr>
          <a:xfrm flipH="false" flipV="false" rot="824684">
            <a:off x="12470533" y="4515508"/>
            <a:ext cx="3488043" cy="3963685"/>
          </a:xfrm>
          <a:prstGeom prst="rect">
            <a:avLst/>
          </a:prstGeom>
        </p:spPr>
      </p:pic>
      <p:sp>
        <p:nvSpPr>
          <p:cNvPr name="TextBox 13" id="13"/>
          <p:cNvSpPr txBox="true"/>
          <p:nvPr/>
        </p:nvSpPr>
        <p:spPr>
          <a:xfrm rot="-567819">
            <a:off x="3927307" y="4337446"/>
            <a:ext cx="4524386" cy="1534044"/>
          </a:xfrm>
          <a:prstGeom prst="rect">
            <a:avLst/>
          </a:prstGeom>
        </p:spPr>
        <p:txBody>
          <a:bodyPr anchor="t" rtlCol="false" tIns="0" lIns="0" bIns="0" rIns="0">
            <a:spAutoFit/>
          </a:bodyPr>
          <a:lstStyle/>
          <a:p>
            <a:pPr algn="ctr">
              <a:lnSpc>
                <a:spcPts val="4020"/>
              </a:lnSpc>
            </a:pPr>
            <a:r>
              <a:rPr lang="en-US" sz="3655">
                <a:solidFill>
                  <a:srgbClr val="000000"/>
                </a:solidFill>
                <a:latin typeface="Lato"/>
                <a:ea typeface="Lato"/>
                <a:cs typeface="Lato"/>
                <a:sym typeface="Lato"/>
              </a:rPr>
              <a:t>What’s one thing from the video that surprised you?</a:t>
            </a:r>
          </a:p>
        </p:txBody>
      </p:sp>
      <p:sp>
        <p:nvSpPr>
          <p:cNvPr name="TextBox 14" id="14"/>
          <p:cNvSpPr txBox="true"/>
          <p:nvPr/>
        </p:nvSpPr>
        <p:spPr>
          <a:xfrm rot="306542">
            <a:off x="10786221" y="4086032"/>
            <a:ext cx="4051031" cy="2037147"/>
          </a:xfrm>
          <a:prstGeom prst="rect">
            <a:avLst/>
          </a:prstGeom>
        </p:spPr>
        <p:txBody>
          <a:bodyPr anchor="t" rtlCol="false" tIns="0" lIns="0" bIns="0" rIns="0">
            <a:spAutoFit/>
          </a:bodyPr>
          <a:lstStyle/>
          <a:p>
            <a:pPr algn="ctr" marL="0" indent="0" lvl="1">
              <a:lnSpc>
                <a:spcPts val="4020"/>
              </a:lnSpc>
              <a:spcBef>
                <a:spcPct val="0"/>
              </a:spcBef>
            </a:pPr>
            <a:r>
              <a:rPr lang="en-US" sz="3655" strike="noStrike" u="none">
                <a:solidFill>
                  <a:srgbClr val="000000"/>
                </a:solidFill>
                <a:latin typeface="Lato"/>
                <a:ea typeface="Lato"/>
                <a:cs typeface="Lato"/>
                <a:sym typeface="Lato"/>
              </a:rPr>
              <a:t>Why is it important to understand the facts about puberty?</a:t>
            </a:r>
          </a:p>
        </p:txBody>
      </p:sp>
      <p:pic>
        <p:nvPicPr>
          <p:cNvPr name="Picture 15" id="15"/>
          <p:cNvPicPr>
            <a:picLocks noChangeAspect="true"/>
          </p:cNvPicPr>
          <p:nvPr/>
        </p:nvPicPr>
        <p:blipFill>
          <a:blip r:embed="rId10"/>
          <a:srcRect l="0" t="0" r="0" b="0"/>
          <a:stretch>
            <a:fillRect/>
          </a:stretch>
        </p:blipFill>
        <p:spPr>
          <a:xfrm flipH="false" flipV="false" rot="-144745">
            <a:off x="484201" y="254468"/>
            <a:ext cx="3073206" cy="3088649"/>
          </a:xfrm>
          <a:prstGeom prst="rect">
            <a:avLst/>
          </a:prstGeom>
        </p:spPr>
      </p:pic>
      <p:sp>
        <p:nvSpPr>
          <p:cNvPr name="TextBox 16" id="16"/>
          <p:cNvSpPr txBox="true"/>
          <p:nvPr/>
        </p:nvSpPr>
        <p:spPr>
          <a:xfrm rot="-124762">
            <a:off x="3081478" y="1230284"/>
            <a:ext cx="12132991" cy="1001918"/>
          </a:xfrm>
          <a:prstGeom prst="rect">
            <a:avLst/>
          </a:prstGeom>
        </p:spPr>
        <p:txBody>
          <a:bodyPr anchor="t" rtlCol="false" tIns="0" lIns="0" bIns="0" rIns="0">
            <a:spAutoFit/>
          </a:bodyPr>
          <a:lstStyle/>
          <a:p>
            <a:pPr algn="ctr">
              <a:lnSpc>
                <a:spcPts val="7242"/>
              </a:lnSpc>
            </a:pPr>
            <a:r>
              <a:rPr lang="en-US" sz="8047">
                <a:solidFill>
                  <a:srgbClr val="26A42B"/>
                </a:solidFill>
                <a:latin typeface="Lilita One"/>
                <a:ea typeface="Lilita One"/>
                <a:cs typeface="Lilita One"/>
                <a:sym typeface="Lilita One"/>
              </a:rPr>
              <a:t>Video reflection</a:t>
            </a:r>
          </a:p>
        </p:txBody>
      </p:sp>
      <p:sp>
        <p:nvSpPr>
          <p:cNvPr name="TextBox 17" id="17"/>
          <p:cNvSpPr txBox="true"/>
          <p:nvPr/>
        </p:nvSpPr>
        <p:spPr>
          <a:xfrm rot="-148777">
            <a:off x="4979004" y="2264745"/>
            <a:ext cx="8599271" cy="355419"/>
          </a:xfrm>
          <a:prstGeom prst="rect">
            <a:avLst/>
          </a:prstGeom>
        </p:spPr>
        <p:txBody>
          <a:bodyPr anchor="t" rtlCol="false" tIns="0" lIns="0" bIns="0" rIns="0">
            <a:spAutoFit/>
          </a:bodyPr>
          <a:lstStyle/>
          <a:p>
            <a:pPr algn="ctr">
              <a:lnSpc>
                <a:spcPts val="2734"/>
              </a:lnSpc>
            </a:pPr>
            <a:r>
              <a:rPr lang="en-US" b="true" sz="2485">
                <a:solidFill>
                  <a:srgbClr val="000000"/>
                </a:solidFill>
                <a:latin typeface="Lato Bold"/>
                <a:ea typeface="Lato Bold"/>
                <a:cs typeface="Lato Bold"/>
                <a:sym typeface="Lato Bold"/>
              </a:rPr>
              <a:t>Let’s discuss and/or write your thoughts in your workbook</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423700">
            <a:off x="5477942" y="4778995"/>
            <a:ext cx="5189874" cy="4670622"/>
            <a:chOff x="0" y="0"/>
            <a:chExt cx="6919833" cy="6227496"/>
          </a:xfrm>
        </p:grpSpPr>
        <p:grpSp>
          <p:nvGrpSpPr>
            <p:cNvPr name="Group 11" id="11"/>
            <p:cNvGrpSpPr/>
            <p:nvPr/>
          </p:nvGrpSpPr>
          <p:grpSpPr>
            <a:xfrm rot="149312">
              <a:off x="125889" y="141959"/>
              <a:ext cx="6668054" cy="5943578"/>
              <a:chOff x="0" y="0"/>
              <a:chExt cx="2136415" cy="1904296"/>
            </a:xfrm>
          </p:grpSpPr>
          <p:sp>
            <p:nvSpPr>
              <p:cNvPr name="Freeform 12" id="12"/>
              <p:cNvSpPr/>
              <p:nvPr/>
            </p:nvSpPr>
            <p:spPr>
              <a:xfrm flipH="false" flipV="false" rot="0">
                <a:off x="0" y="0"/>
                <a:ext cx="2136415" cy="1904297"/>
              </a:xfrm>
              <a:custGeom>
                <a:avLst/>
                <a:gdLst/>
                <a:ahLst/>
                <a:cxnLst/>
                <a:rect r="r" b="b" t="t" l="l"/>
                <a:pathLst>
                  <a:path h="1904297" w="2136415">
                    <a:moveTo>
                      <a:pt x="0" y="0"/>
                    </a:moveTo>
                    <a:lnTo>
                      <a:pt x="2136415" y="0"/>
                    </a:lnTo>
                    <a:lnTo>
                      <a:pt x="2136415" y="1904297"/>
                    </a:lnTo>
                    <a:lnTo>
                      <a:pt x="0" y="1904297"/>
                    </a:lnTo>
                    <a:close/>
                  </a:path>
                </a:pathLst>
              </a:custGeom>
              <a:solidFill>
                <a:srgbClr val="FEFFFE"/>
              </a:solidFill>
              <a:ln w="66675" cap="sq">
                <a:solidFill>
                  <a:srgbClr val="26A42B"/>
                </a:solidFill>
                <a:prstDash val="solid"/>
                <a:miter/>
              </a:ln>
            </p:spPr>
          </p:sp>
          <p:sp>
            <p:nvSpPr>
              <p:cNvPr name="TextBox 13" id="13"/>
              <p:cNvSpPr txBox="true"/>
              <p:nvPr/>
            </p:nvSpPr>
            <p:spPr>
              <a:xfrm>
                <a:off x="0" y="38100"/>
                <a:ext cx="2136415" cy="1866196"/>
              </a:xfrm>
              <a:prstGeom prst="rect">
                <a:avLst/>
              </a:prstGeom>
            </p:spPr>
            <p:txBody>
              <a:bodyPr anchor="ctr" rtlCol="false" tIns="41903" lIns="41903" bIns="41903" rIns="41903"/>
              <a:lstStyle/>
              <a:p>
                <a:pPr algn="ctr">
                  <a:lnSpc>
                    <a:spcPts val="1752"/>
                  </a:lnSpc>
                </a:pPr>
              </a:p>
            </p:txBody>
          </p:sp>
        </p:grpSp>
        <p:sp>
          <p:nvSpPr>
            <p:cNvPr name="Freeform 14" id="14"/>
            <p:cNvSpPr/>
            <p:nvPr/>
          </p:nvSpPr>
          <p:spPr>
            <a:xfrm flipH="false" flipV="false" rot="168273">
              <a:off x="1707316" y="498188"/>
              <a:ext cx="4124404" cy="5270296"/>
            </a:xfrm>
            <a:custGeom>
              <a:avLst/>
              <a:gdLst/>
              <a:ahLst/>
              <a:cxnLst/>
              <a:rect r="r" b="b" t="t" l="l"/>
              <a:pathLst>
                <a:path h="5270296" w="4124404">
                  <a:moveTo>
                    <a:pt x="0" y="0"/>
                  </a:moveTo>
                  <a:lnTo>
                    <a:pt x="4124403" y="0"/>
                  </a:lnTo>
                  <a:lnTo>
                    <a:pt x="4124403" y="5270297"/>
                  </a:lnTo>
                  <a:lnTo>
                    <a:pt x="0" y="5270297"/>
                  </a:lnTo>
                  <a:lnTo>
                    <a:pt x="0" y="0"/>
                  </a:lnTo>
                  <a:close/>
                </a:path>
              </a:pathLst>
            </a:custGeom>
            <a:blipFill>
              <a:blip r:embed="rId5">
                <a:extLst>
                  <a:ext uri="{96DAC541-7B7A-43D3-8B79-37D633B846F1}">
                    <asvg:svgBlip xmlns:asvg="http://schemas.microsoft.com/office/drawing/2016/SVG/main" r:embed="rId6"/>
                  </a:ext>
                </a:extLst>
              </a:blip>
              <a:stretch>
                <a:fillRect l="0" t="-1228" r="-89717" b="0"/>
              </a:stretch>
            </a:blipFill>
          </p:spPr>
        </p:sp>
        <p:grpSp>
          <p:nvGrpSpPr>
            <p:cNvPr name="Group 15" id="15"/>
            <p:cNvGrpSpPr/>
            <p:nvPr/>
          </p:nvGrpSpPr>
          <p:grpSpPr>
            <a:xfrm rot="157907">
              <a:off x="3872778" y="5754727"/>
              <a:ext cx="1873808" cy="70853"/>
              <a:chOff x="0" y="0"/>
              <a:chExt cx="495210" cy="18725"/>
            </a:xfrm>
          </p:grpSpPr>
          <p:sp>
            <p:nvSpPr>
              <p:cNvPr name="Freeform 16" id="16"/>
              <p:cNvSpPr/>
              <p:nvPr/>
            </p:nvSpPr>
            <p:spPr>
              <a:xfrm flipH="false" flipV="false" rot="0">
                <a:off x="0" y="0"/>
                <a:ext cx="495210" cy="18725"/>
              </a:xfrm>
              <a:custGeom>
                <a:avLst/>
                <a:gdLst/>
                <a:ahLst/>
                <a:cxnLst/>
                <a:rect r="r" b="b" t="t" l="l"/>
                <a:pathLst>
                  <a:path h="18725" w="495210">
                    <a:moveTo>
                      <a:pt x="0" y="0"/>
                    </a:moveTo>
                    <a:lnTo>
                      <a:pt x="495210" y="0"/>
                    </a:lnTo>
                    <a:lnTo>
                      <a:pt x="495210" y="18725"/>
                    </a:lnTo>
                    <a:lnTo>
                      <a:pt x="0" y="18725"/>
                    </a:lnTo>
                    <a:close/>
                  </a:path>
                </a:pathLst>
              </a:custGeom>
              <a:solidFill>
                <a:srgbClr val="FEFFFE"/>
              </a:solidFill>
            </p:spPr>
          </p:sp>
          <p:sp>
            <p:nvSpPr>
              <p:cNvPr name="TextBox 17" id="17"/>
              <p:cNvSpPr txBox="true"/>
              <p:nvPr/>
            </p:nvSpPr>
            <p:spPr>
              <a:xfrm>
                <a:off x="0" y="38100"/>
                <a:ext cx="495210" cy="18725"/>
              </a:xfrm>
              <a:prstGeom prst="rect">
                <a:avLst/>
              </a:prstGeom>
            </p:spPr>
            <p:txBody>
              <a:bodyPr anchor="ctr" rtlCol="false" tIns="50800" lIns="50800" bIns="50800" rIns="50800"/>
              <a:lstStyle/>
              <a:p>
                <a:pPr algn="ctr">
                  <a:lnSpc>
                    <a:spcPts val="1753"/>
                  </a:lnSpc>
                </a:pPr>
              </a:p>
            </p:txBody>
          </p:sp>
        </p:grpSp>
        <p:grpSp>
          <p:nvGrpSpPr>
            <p:cNvPr name="Group 18" id="18"/>
            <p:cNvGrpSpPr/>
            <p:nvPr/>
          </p:nvGrpSpPr>
          <p:grpSpPr>
            <a:xfrm rot="157907">
              <a:off x="4025616" y="5864830"/>
              <a:ext cx="54277" cy="70853"/>
              <a:chOff x="0" y="0"/>
              <a:chExt cx="14344" cy="18725"/>
            </a:xfrm>
          </p:grpSpPr>
          <p:sp>
            <p:nvSpPr>
              <p:cNvPr name="Freeform 19" id="19"/>
              <p:cNvSpPr/>
              <p:nvPr/>
            </p:nvSpPr>
            <p:spPr>
              <a:xfrm flipH="false" flipV="false" rot="0">
                <a:off x="0" y="0"/>
                <a:ext cx="14344" cy="18725"/>
              </a:xfrm>
              <a:custGeom>
                <a:avLst/>
                <a:gdLst/>
                <a:ahLst/>
                <a:cxnLst/>
                <a:rect r="r" b="b" t="t" l="l"/>
                <a:pathLst>
                  <a:path h="18725" w="14344">
                    <a:moveTo>
                      <a:pt x="0" y="0"/>
                    </a:moveTo>
                    <a:lnTo>
                      <a:pt x="14344" y="0"/>
                    </a:lnTo>
                    <a:lnTo>
                      <a:pt x="14344" y="18725"/>
                    </a:lnTo>
                    <a:lnTo>
                      <a:pt x="0" y="18725"/>
                    </a:lnTo>
                    <a:close/>
                  </a:path>
                </a:pathLst>
              </a:custGeom>
              <a:solidFill>
                <a:srgbClr val="FEFFFE"/>
              </a:solidFill>
            </p:spPr>
          </p:sp>
          <p:sp>
            <p:nvSpPr>
              <p:cNvPr name="TextBox 20" id="20"/>
              <p:cNvSpPr txBox="true"/>
              <p:nvPr/>
            </p:nvSpPr>
            <p:spPr>
              <a:xfrm>
                <a:off x="0" y="38100"/>
                <a:ext cx="14344" cy="18725"/>
              </a:xfrm>
              <a:prstGeom prst="rect">
                <a:avLst/>
              </a:prstGeom>
            </p:spPr>
            <p:txBody>
              <a:bodyPr anchor="ctr" rtlCol="false" tIns="50800" lIns="50800" bIns="50800" rIns="50800"/>
              <a:lstStyle/>
              <a:p>
                <a:pPr algn="ctr">
                  <a:lnSpc>
                    <a:spcPts val="1753"/>
                  </a:lnSpc>
                </a:pPr>
              </a:p>
            </p:txBody>
          </p:sp>
        </p:grpSp>
        <p:grpSp>
          <p:nvGrpSpPr>
            <p:cNvPr name="Group 21" id="21"/>
            <p:cNvGrpSpPr/>
            <p:nvPr/>
          </p:nvGrpSpPr>
          <p:grpSpPr>
            <a:xfrm rot="-883699">
              <a:off x="3724443" y="5735940"/>
              <a:ext cx="162109" cy="65896"/>
              <a:chOff x="0" y="0"/>
              <a:chExt cx="42842" cy="17415"/>
            </a:xfrm>
          </p:grpSpPr>
          <p:sp>
            <p:nvSpPr>
              <p:cNvPr name="Freeform 22" id="22"/>
              <p:cNvSpPr/>
              <p:nvPr/>
            </p:nvSpPr>
            <p:spPr>
              <a:xfrm flipH="false" flipV="false" rot="0">
                <a:off x="0" y="0"/>
                <a:ext cx="42842" cy="17415"/>
              </a:xfrm>
              <a:custGeom>
                <a:avLst/>
                <a:gdLst/>
                <a:ahLst/>
                <a:cxnLst/>
                <a:rect r="r" b="b" t="t" l="l"/>
                <a:pathLst>
                  <a:path h="17415" w="42842">
                    <a:moveTo>
                      <a:pt x="0" y="0"/>
                    </a:moveTo>
                    <a:lnTo>
                      <a:pt x="42842" y="0"/>
                    </a:lnTo>
                    <a:lnTo>
                      <a:pt x="42842" y="17415"/>
                    </a:lnTo>
                    <a:lnTo>
                      <a:pt x="0" y="17415"/>
                    </a:lnTo>
                    <a:close/>
                  </a:path>
                </a:pathLst>
              </a:custGeom>
              <a:solidFill>
                <a:srgbClr val="FEFFFE"/>
              </a:solidFill>
            </p:spPr>
          </p:sp>
          <p:sp>
            <p:nvSpPr>
              <p:cNvPr name="TextBox 23" id="23"/>
              <p:cNvSpPr txBox="true"/>
              <p:nvPr/>
            </p:nvSpPr>
            <p:spPr>
              <a:xfrm>
                <a:off x="0" y="38100"/>
                <a:ext cx="42842" cy="17415"/>
              </a:xfrm>
              <a:prstGeom prst="rect">
                <a:avLst/>
              </a:prstGeom>
            </p:spPr>
            <p:txBody>
              <a:bodyPr anchor="ctr" rtlCol="false" tIns="50800" lIns="50800" bIns="50800" rIns="50800"/>
              <a:lstStyle/>
              <a:p>
                <a:pPr algn="ctr">
                  <a:lnSpc>
                    <a:spcPts val="1753"/>
                  </a:lnSpc>
                </a:pPr>
              </a:p>
            </p:txBody>
          </p:sp>
        </p:grpSp>
      </p:grpSp>
      <p:sp>
        <p:nvSpPr>
          <p:cNvPr name="TextBox 24" id="24"/>
          <p:cNvSpPr txBox="true"/>
          <p:nvPr/>
        </p:nvSpPr>
        <p:spPr>
          <a:xfrm rot="-238697">
            <a:off x="2666893" y="1726308"/>
            <a:ext cx="11964977" cy="1948946"/>
          </a:xfrm>
          <a:prstGeom prst="rect">
            <a:avLst/>
          </a:prstGeom>
        </p:spPr>
        <p:txBody>
          <a:bodyPr anchor="t" rtlCol="false" tIns="0" lIns="0" bIns="0" rIns="0">
            <a:spAutoFit/>
          </a:bodyPr>
          <a:lstStyle/>
          <a:p>
            <a:pPr algn="ctr">
              <a:lnSpc>
                <a:spcPts val="14357"/>
              </a:lnSpc>
            </a:pPr>
            <a:r>
              <a:rPr lang="en-US" sz="15113">
                <a:solidFill>
                  <a:srgbClr val="26A42B"/>
                </a:solidFill>
                <a:latin typeface="Lilita One"/>
                <a:ea typeface="Lilita One"/>
                <a:cs typeface="Lilita One"/>
                <a:sym typeface="Lilita One"/>
              </a:rPr>
              <a:t>Your anatomy</a:t>
            </a:r>
          </a:p>
        </p:txBody>
      </p:sp>
      <p:sp>
        <p:nvSpPr>
          <p:cNvPr name="TextBox 25" id="25"/>
          <p:cNvSpPr txBox="true"/>
          <p:nvPr/>
        </p:nvSpPr>
        <p:spPr>
          <a:xfrm rot="-269066">
            <a:off x="3888879" y="3622465"/>
            <a:ext cx="8191472" cy="406382"/>
          </a:xfrm>
          <a:prstGeom prst="rect">
            <a:avLst/>
          </a:prstGeom>
        </p:spPr>
        <p:txBody>
          <a:bodyPr anchor="t" rtlCol="false" tIns="0" lIns="0" bIns="0" rIns="0">
            <a:spAutoFit/>
          </a:bodyPr>
          <a:lstStyle/>
          <a:p>
            <a:pPr algn="ctr">
              <a:lnSpc>
                <a:spcPts val="3192"/>
              </a:lnSpc>
              <a:spcBef>
                <a:spcPct val="0"/>
              </a:spcBef>
            </a:pPr>
            <a:r>
              <a:rPr lang="en-US" b="true" sz="2902">
                <a:solidFill>
                  <a:srgbClr val="000000"/>
                </a:solidFill>
                <a:latin typeface="Lato Bold"/>
                <a:ea typeface="Lato Bold"/>
                <a:cs typeface="Lato Bold"/>
                <a:sym typeface="Lato Bold"/>
              </a:rPr>
              <a:t>Introduction to body parts and what they do.</a:t>
            </a:r>
          </a:p>
        </p:txBody>
      </p:sp>
      <p:grpSp>
        <p:nvGrpSpPr>
          <p:cNvPr name="Group 26" id="26"/>
          <p:cNvGrpSpPr/>
          <p:nvPr/>
        </p:nvGrpSpPr>
        <p:grpSpPr>
          <a:xfrm rot="0">
            <a:off x="9300291" y="4348465"/>
            <a:ext cx="5902042" cy="4839460"/>
            <a:chOff x="0" y="0"/>
            <a:chExt cx="7869389" cy="6452613"/>
          </a:xfrm>
        </p:grpSpPr>
        <p:grpSp>
          <p:nvGrpSpPr>
            <p:cNvPr name="Group 27" id="27"/>
            <p:cNvGrpSpPr/>
            <p:nvPr/>
          </p:nvGrpSpPr>
          <p:grpSpPr>
            <a:xfrm rot="319764">
              <a:off x="253152" y="329425"/>
              <a:ext cx="7363085" cy="5793763"/>
              <a:chOff x="0" y="0"/>
              <a:chExt cx="2420102" cy="1904296"/>
            </a:xfrm>
          </p:grpSpPr>
          <p:sp>
            <p:nvSpPr>
              <p:cNvPr name="Freeform 28" id="28"/>
              <p:cNvSpPr/>
              <p:nvPr/>
            </p:nvSpPr>
            <p:spPr>
              <a:xfrm flipH="false" flipV="false" rot="0">
                <a:off x="0" y="0"/>
                <a:ext cx="2420102" cy="1904297"/>
              </a:xfrm>
              <a:custGeom>
                <a:avLst/>
                <a:gdLst/>
                <a:ahLst/>
                <a:cxnLst/>
                <a:rect r="r" b="b" t="t" l="l"/>
                <a:pathLst>
                  <a:path h="1904297" w="2420102">
                    <a:moveTo>
                      <a:pt x="0" y="0"/>
                    </a:moveTo>
                    <a:lnTo>
                      <a:pt x="2420102" y="0"/>
                    </a:lnTo>
                    <a:lnTo>
                      <a:pt x="2420102" y="1904297"/>
                    </a:lnTo>
                    <a:lnTo>
                      <a:pt x="0" y="1904297"/>
                    </a:lnTo>
                    <a:close/>
                  </a:path>
                </a:pathLst>
              </a:custGeom>
              <a:solidFill>
                <a:srgbClr val="FFFFFF"/>
              </a:solidFill>
              <a:ln w="66675" cap="sq">
                <a:solidFill>
                  <a:srgbClr val="26A42B"/>
                </a:solidFill>
                <a:prstDash val="solid"/>
                <a:miter/>
              </a:ln>
            </p:spPr>
          </p:sp>
          <p:sp>
            <p:nvSpPr>
              <p:cNvPr name="TextBox 29" id="29"/>
              <p:cNvSpPr txBox="true"/>
              <p:nvPr/>
            </p:nvSpPr>
            <p:spPr>
              <a:xfrm>
                <a:off x="0" y="38100"/>
                <a:ext cx="2420102" cy="1866196"/>
              </a:xfrm>
              <a:prstGeom prst="rect">
                <a:avLst/>
              </a:prstGeom>
            </p:spPr>
            <p:txBody>
              <a:bodyPr anchor="ctr" rtlCol="false" tIns="41903" lIns="41903" bIns="41903" rIns="41903"/>
              <a:lstStyle/>
              <a:p>
                <a:pPr algn="ctr">
                  <a:lnSpc>
                    <a:spcPts val="1753"/>
                  </a:lnSpc>
                </a:pPr>
              </a:p>
            </p:txBody>
          </p:sp>
        </p:grpSp>
        <p:sp>
          <p:nvSpPr>
            <p:cNvPr name="Freeform 30" id="30"/>
            <p:cNvSpPr/>
            <p:nvPr/>
          </p:nvSpPr>
          <p:spPr>
            <a:xfrm flipH="false" flipV="false" rot="336953">
              <a:off x="686454" y="798709"/>
              <a:ext cx="6514706" cy="4986711"/>
            </a:xfrm>
            <a:custGeom>
              <a:avLst/>
              <a:gdLst/>
              <a:ahLst/>
              <a:cxnLst/>
              <a:rect r="r" b="b" t="t" l="l"/>
              <a:pathLst>
                <a:path h="4986711" w="6514706">
                  <a:moveTo>
                    <a:pt x="0" y="0"/>
                  </a:moveTo>
                  <a:lnTo>
                    <a:pt x="6514706" y="0"/>
                  </a:lnTo>
                  <a:lnTo>
                    <a:pt x="6514706" y="4986711"/>
                  </a:lnTo>
                  <a:lnTo>
                    <a:pt x="0" y="498671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26363">
            <a:off x="3029792" y="3932884"/>
            <a:ext cx="8007488" cy="4940640"/>
            <a:chOff x="0" y="0"/>
            <a:chExt cx="2108968" cy="1301239"/>
          </a:xfrm>
        </p:grpSpPr>
        <p:sp>
          <p:nvSpPr>
            <p:cNvPr name="Freeform 11" id="11"/>
            <p:cNvSpPr/>
            <p:nvPr/>
          </p:nvSpPr>
          <p:spPr>
            <a:xfrm flipH="false" flipV="false" rot="0">
              <a:off x="0" y="0"/>
              <a:ext cx="2108968" cy="1301239"/>
            </a:xfrm>
            <a:custGeom>
              <a:avLst/>
              <a:gdLst/>
              <a:ahLst/>
              <a:cxnLst/>
              <a:rect r="r" b="b" t="t" l="l"/>
              <a:pathLst>
                <a:path h="1301239" w="2108968">
                  <a:moveTo>
                    <a:pt x="0" y="0"/>
                  </a:moveTo>
                  <a:lnTo>
                    <a:pt x="2108968" y="0"/>
                  </a:lnTo>
                  <a:lnTo>
                    <a:pt x="2108968" y="1301239"/>
                  </a:lnTo>
                  <a:lnTo>
                    <a:pt x="0" y="1301239"/>
                  </a:lnTo>
                  <a:close/>
                </a:path>
              </a:pathLst>
            </a:custGeom>
            <a:solidFill>
              <a:srgbClr val="CCEBD1"/>
            </a:solidFill>
          </p:spPr>
        </p:sp>
        <p:sp>
          <p:nvSpPr>
            <p:cNvPr name="TextBox 12" id="12"/>
            <p:cNvSpPr txBox="true"/>
            <p:nvPr/>
          </p:nvSpPr>
          <p:spPr>
            <a:xfrm>
              <a:off x="0" y="38100"/>
              <a:ext cx="2108968" cy="1263139"/>
            </a:xfrm>
            <a:prstGeom prst="rect">
              <a:avLst/>
            </a:prstGeom>
          </p:spPr>
          <p:txBody>
            <a:bodyPr anchor="ctr" rtlCol="false" tIns="50800" lIns="50800" bIns="50800" rIns="50800"/>
            <a:lstStyle/>
            <a:p>
              <a:pPr algn="ctr">
                <a:lnSpc>
                  <a:spcPts val="1753"/>
                </a:lnSpc>
              </a:pPr>
            </a:p>
          </p:txBody>
        </p:sp>
      </p:grpSp>
      <p:sp>
        <p:nvSpPr>
          <p:cNvPr name="Freeform 13" id="13"/>
          <p:cNvSpPr/>
          <p:nvPr/>
        </p:nvSpPr>
        <p:spPr>
          <a:xfrm flipH="false" flipV="false" rot="-158331">
            <a:off x="2271270" y="3484720"/>
            <a:ext cx="2403679" cy="2232417"/>
          </a:xfrm>
          <a:custGeom>
            <a:avLst/>
            <a:gdLst/>
            <a:ahLst/>
            <a:cxnLst/>
            <a:rect r="r" b="b" t="t" l="l"/>
            <a:pathLst>
              <a:path h="2232417" w="2403679">
                <a:moveTo>
                  <a:pt x="0" y="0"/>
                </a:moveTo>
                <a:lnTo>
                  <a:pt x="2403679" y="0"/>
                </a:lnTo>
                <a:lnTo>
                  <a:pt x="2403679" y="2232417"/>
                </a:lnTo>
                <a:lnTo>
                  <a:pt x="0" y="22324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114182">
            <a:off x="3626908" y="4333212"/>
            <a:ext cx="5916338" cy="4263978"/>
          </a:xfrm>
          <a:prstGeom prst="rect">
            <a:avLst/>
          </a:prstGeom>
        </p:spPr>
        <p:txBody>
          <a:bodyPr anchor="t" rtlCol="false" tIns="0" lIns="0" bIns="0" rIns="0">
            <a:spAutoFit/>
          </a:bodyPr>
          <a:lstStyle/>
          <a:p>
            <a:pPr algn="l">
              <a:lnSpc>
                <a:spcPts val="2644"/>
              </a:lnSpc>
            </a:pPr>
            <a:r>
              <a:rPr lang="en-US" sz="2403">
                <a:solidFill>
                  <a:srgbClr val="14100E"/>
                </a:solidFill>
                <a:latin typeface="Lato"/>
                <a:ea typeface="Lato"/>
                <a:cs typeface="Lato"/>
                <a:sym typeface="Lato"/>
              </a:rPr>
              <a:t>The female reproductive system helps the body prepare for pregnancy.</a:t>
            </a:r>
          </a:p>
          <a:p>
            <a:pPr algn="l">
              <a:lnSpc>
                <a:spcPts val="2644"/>
              </a:lnSpc>
            </a:pPr>
          </a:p>
          <a:p>
            <a:pPr algn="l">
              <a:lnSpc>
                <a:spcPts val="2644"/>
              </a:lnSpc>
            </a:pPr>
            <a:r>
              <a:rPr lang="en-US" sz="2403">
                <a:solidFill>
                  <a:srgbClr val="14100E"/>
                </a:solidFill>
                <a:latin typeface="Lato"/>
                <a:ea typeface="Lato"/>
                <a:cs typeface="Lato"/>
                <a:sym typeface="Lato"/>
              </a:rPr>
              <a:t>The ovaries store tiny eggs. Each month, an egg travels through the fallopian tube to the uterus.</a:t>
            </a:r>
          </a:p>
          <a:p>
            <a:pPr algn="l">
              <a:lnSpc>
                <a:spcPts val="2644"/>
              </a:lnSpc>
            </a:pPr>
          </a:p>
          <a:p>
            <a:pPr algn="l">
              <a:lnSpc>
                <a:spcPts val="2644"/>
              </a:lnSpc>
            </a:pPr>
            <a:r>
              <a:rPr lang="en-US" sz="2403">
                <a:solidFill>
                  <a:srgbClr val="14100E"/>
                </a:solidFill>
                <a:latin typeface="Lato"/>
                <a:ea typeface="Lato"/>
                <a:cs typeface="Lato"/>
                <a:sym typeface="Lato"/>
              </a:rPr>
              <a:t>If a male sperm joins the egg, it can grow into a baby. If not, the body removes it, which is called a period.</a:t>
            </a:r>
          </a:p>
          <a:p>
            <a:pPr algn="l">
              <a:lnSpc>
                <a:spcPts val="2644"/>
              </a:lnSpc>
            </a:pPr>
          </a:p>
          <a:p>
            <a:pPr algn="l">
              <a:lnSpc>
                <a:spcPts val="2644"/>
              </a:lnSpc>
            </a:pPr>
            <a:r>
              <a:rPr lang="en-US" sz="2403">
                <a:solidFill>
                  <a:srgbClr val="14100E"/>
                </a:solidFill>
                <a:latin typeface="Lato"/>
                <a:ea typeface="Lato"/>
                <a:cs typeface="Lato"/>
                <a:sym typeface="Lato"/>
              </a:rPr>
              <a:t>Special hormones control these changes, coming from the ovaries and the brain.</a:t>
            </a:r>
          </a:p>
        </p:txBody>
      </p:sp>
      <p:grpSp>
        <p:nvGrpSpPr>
          <p:cNvPr name="Group 15" id="15"/>
          <p:cNvGrpSpPr/>
          <p:nvPr/>
        </p:nvGrpSpPr>
        <p:grpSpPr>
          <a:xfrm rot="149312">
            <a:off x="9907247" y="3483197"/>
            <a:ext cx="7579455" cy="5964018"/>
            <a:chOff x="0" y="0"/>
            <a:chExt cx="2420102" cy="1904296"/>
          </a:xfrm>
        </p:grpSpPr>
        <p:sp>
          <p:nvSpPr>
            <p:cNvPr name="Freeform 16" id="16"/>
            <p:cNvSpPr/>
            <p:nvPr/>
          </p:nvSpPr>
          <p:spPr>
            <a:xfrm flipH="false" flipV="false" rot="0">
              <a:off x="0" y="0"/>
              <a:ext cx="2420102" cy="1904297"/>
            </a:xfrm>
            <a:custGeom>
              <a:avLst/>
              <a:gdLst/>
              <a:ahLst/>
              <a:cxnLst/>
              <a:rect r="r" b="b" t="t" l="l"/>
              <a:pathLst>
                <a:path h="1904297" w="2420102">
                  <a:moveTo>
                    <a:pt x="0" y="0"/>
                  </a:moveTo>
                  <a:lnTo>
                    <a:pt x="2420102" y="0"/>
                  </a:lnTo>
                  <a:lnTo>
                    <a:pt x="2420102" y="1904297"/>
                  </a:lnTo>
                  <a:lnTo>
                    <a:pt x="0" y="1904297"/>
                  </a:lnTo>
                  <a:close/>
                </a:path>
              </a:pathLst>
            </a:custGeom>
            <a:solidFill>
              <a:srgbClr val="FFFFFF"/>
            </a:solidFill>
            <a:ln w="66675" cap="sq">
              <a:solidFill>
                <a:srgbClr val="26A42B"/>
              </a:solidFill>
              <a:prstDash val="solid"/>
              <a:miter/>
            </a:ln>
          </p:spPr>
        </p:sp>
        <p:sp>
          <p:nvSpPr>
            <p:cNvPr name="TextBox 17" id="17"/>
            <p:cNvSpPr txBox="true"/>
            <p:nvPr/>
          </p:nvSpPr>
          <p:spPr>
            <a:xfrm>
              <a:off x="0" y="38100"/>
              <a:ext cx="2420102" cy="1866196"/>
            </a:xfrm>
            <a:prstGeom prst="rect">
              <a:avLst/>
            </a:prstGeom>
          </p:spPr>
          <p:txBody>
            <a:bodyPr anchor="ctr" rtlCol="false" tIns="41903" lIns="41903" bIns="41903" rIns="41903"/>
            <a:lstStyle/>
            <a:p>
              <a:pPr algn="ctr">
                <a:lnSpc>
                  <a:spcPts val="1753"/>
                </a:lnSpc>
              </a:pPr>
            </a:p>
          </p:txBody>
        </p:sp>
      </p:grpSp>
      <p:sp>
        <p:nvSpPr>
          <p:cNvPr name="Freeform 18" id="18"/>
          <p:cNvSpPr/>
          <p:nvPr/>
        </p:nvSpPr>
        <p:spPr>
          <a:xfrm flipH="false" flipV="false" rot="166501">
            <a:off x="10356624" y="3965723"/>
            <a:ext cx="6706146" cy="5133250"/>
          </a:xfrm>
          <a:custGeom>
            <a:avLst/>
            <a:gdLst/>
            <a:ahLst/>
            <a:cxnLst/>
            <a:rect r="r" b="b" t="t" l="l"/>
            <a:pathLst>
              <a:path h="5133250" w="6706146">
                <a:moveTo>
                  <a:pt x="0" y="0"/>
                </a:moveTo>
                <a:lnTo>
                  <a:pt x="6706147" y="0"/>
                </a:lnTo>
                <a:lnTo>
                  <a:pt x="6706147" y="5133250"/>
                </a:lnTo>
                <a:lnTo>
                  <a:pt x="0" y="51332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9" id="19"/>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female reproductive system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sp>
        <p:nvSpPr>
          <p:cNvPr name="TextBox 6" id="6"/>
          <p:cNvSpPr txBox="true"/>
          <p:nvPr/>
        </p:nvSpPr>
        <p:spPr>
          <a:xfrm rot="-124762">
            <a:off x="3817689" y="1090707"/>
            <a:ext cx="10661262" cy="2250646"/>
          </a:xfrm>
          <a:prstGeom prst="rect">
            <a:avLst/>
          </a:prstGeom>
        </p:spPr>
        <p:txBody>
          <a:bodyPr anchor="t" rtlCol="false" tIns="0" lIns="0" bIns="0" rIns="0">
            <a:spAutoFit/>
          </a:bodyPr>
          <a:lstStyle/>
          <a:p>
            <a:pPr algn="ctr">
              <a:lnSpc>
                <a:spcPts val="8599"/>
              </a:lnSpc>
            </a:pPr>
            <a:r>
              <a:rPr lang="en-US" sz="9246">
                <a:solidFill>
                  <a:srgbClr val="000000"/>
                </a:solidFill>
                <a:latin typeface="Lilita One"/>
                <a:ea typeface="Lilita One"/>
                <a:cs typeface="Lilita One"/>
                <a:sym typeface="Lilita One"/>
              </a:rPr>
              <a:t>Acknowledge the Traditional Owners</a:t>
            </a:r>
          </a:p>
        </p:txBody>
      </p:sp>
      <p:sp>
        <p:nvSpPr>
          <p:cNvPr name="Freeform 7" id="7"/>
          <p:cNvSpPr/>
          <p:nvPr/>
        </p:nvSpPr>
        <p:spPr>
          <a:xfrm flipH="false" flipV="false" rot="-166603">
            <a:off x="7429637" y="4138479"/>
            <a:ext cx="4146589" cy="2269270"/>
          </a:xfrm>
          <a:custGeom>
            <a:avLst/>
            <a:gdLst/>
            <a:ahLst/>
            <a:cxnLst/>
            <a:rect r="r" b="b" t="t" l="l"/>
            <a:pathLst>
              <a:path h="2269270" w="4146589">
                <a:moveTo>
                  <a:pt x="0" y="0"/>
                </a:moveTo>
                <a:lnTo>
                  <a:pt x="4146590" y="0"/>
                </a:lnTo>
                <a:lnTo>
                  <a:pt x="4146590" y="2269269"/>
                </a:lnTo>
                <a:lnTo>
                  <a:pt x="0" y="2269269"/>
                </a:lnTo>
                <a:lnTo>
                  <a:pt x="0" y="0"/>
                </a:lnTo>
                <a:close/>
              </a:path>
            </a:pathLst>
          </a:custGeom>
          <a:blipFill>
            <a:blip r:embed="rId3"/>
            <a:stretch>
              <a:fillRect l="0" t="-7383" r="-1527" b="-12275"/>
            </a:stretch>
          </a:blipFill>
        </p:spPr>
      </p:sp>
      <p:sp>
        <p:nvSpPr>
          <p:cNvPr name="Freeform 8" id="8"/>
          <p:cNvSpPr/>
          <p:nvPr/>
        </p:nvSpPr>
        <p:spPr>
          <a:xfrm flipH="false" flipV="false" rot="-165229">
            <a:off x="7525507" y="6546177"/>
            <a:ext cx="4146733" cy="2268967"/>
          </a:xfrm>
          <a:custGeom>
            <a:avLst/>
            <a:gdLst/>
            <a:ahLst/>
            <a:cxnLst/>
            <a:rect r="r" b="b" t="t" l="l"/>
            <a:pathLst>
              <a:path h="2268967" w="4146733">
                <a:moveTo>
                  <a:pt x="0" y="0"/>
                </a:moveTo>
                <a:lnTo>
                  <a:pt x="4146733" y="0"/>
                </a:lnTo>
                <a:lnTo>
                  <a:pt x="4146733" y="2268967"/>
                </a:lnTo>
                <a:lnTo>
                  <a:pt x="0" y="2268967"/>
                </a:lnTo>
                <a:lnTo>
                  <a:pt x="0" y="0"/>
                </a:lnTo>
                <a:close/>
              </a:path>
            </a:pathLst>
          </a:custGeom>
          <a:blipFill>
            <a:blip r:embed="rId4"/>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247" y="3483197"/>
            <a:ext cx="7579455" cy="5964018"/>
            <a:chOff x="0" y="0"/>
            <a:chExt cx="2420102" cy="1904296"/>
          </a:xfrm>
        </p:grpSpPr>
        <p:sp>
          <p:nvSpPr>
            <p:cNvPr name="Freeform 11" id="11"/>
            <p:cNvSpPr/>
            <p:nvPr/>
          </p:nvSpPr>
          <p:spPr>
            <a:xfrm flipH="false" flipV="false" rot="0">
              <a:off x="0" y="0"/>
              <a:ext cx="2420102" cy="1904297"/>
            </a:xfrm>
            <a:custGeom>
              <a:avLst/>
              <a:gdLst/>
              <a:ahLst/>
              <a:cxnLst/>
              <a:rect r="r" b="b" t="t" l="l"/>
              <a:pathLst>
                <a:path h="1904297" w="2420102">
                  <a:moveTo>
                    <a:pt x="0" y="0"/>
                  </a:moveTo>
                  <a:lnTo>
                    <a:pt x="2420102" y="0"/>
                  </a:lnTo>
                  <a:lnTo>
                    <a:pt x="2420102"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420102"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VULVA</a:t>
            </a:r>
          </a:p>
        </p:txBody>
      </p:sp>
      <p:sp>
        <p:nvSpPr>
          <p:cNvPr name="Freeform 15" id="15"/>
          <p:cNvSpPr/>
          <p:nvPr/>
        </p:nvSpPr>
        <p:spPr>
          <a:xfrm flipH="false" flipV="false" rot="0">
            <a:off x="11659617" y="3665269"/>
            <a:ext cx="4074714" cy="5562750"/>
          </a:xfrm>
          <a:custGeom>
            <a:avLst/>
            <a:gdLst/>
            <a:ahLst/>
            <a:cxnLst/>
            <a:rect r="r" b="b" t="t" l="l"/>
            <a:pathLst>
              <a:path h="5562750" w="4074714">
                <a:moveTo>
                  <a:pt x="0" y="0"/>
                </a:moveTo>
                <a:lnTo>
                  <a:pt x="4074715" y="0"/>
                </a:lnTo>
                <a:lnTo>
                  <a:pt x="4074715" y="5562750"/>
                </a:lnTo>
                <a:lnTo>
                  <a:pt x="0" y="55627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1892958">
            <a:off x="10969460" y="6289833"/>
            <a:ext cx="1118094" cy="1118094"/>
          </a:xfrm>
          <a:custGeom>
            <a:avLst/>
            <a:gdLst/>
            <a:ahLst/>
            <a:cxnLst/>
            <a:rect r="r" b="b" t="t" l="l"/>
            <a:pathLst>
              <a:path h="1118094" w="1118094">
                <a:moveTo>
                  <a:pt x="0" y="0"/>
                </a:moveTo>
                <a:lnTo>
                  <a:pt x="1118094" y="0"/>
                </a:lnTo>
                <a:lnTo>
                  <a:pt x="1118094" y="1118095"/>
                </a:lnTo>
                <a:lnTo>
                  <a:pt x="0" y="111809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114182">
            <a:off x="3960107" y="5394966"/>
            <a:ext cx="4025094" cy="254770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The outer part of the female private area. It includes the labia (lips), the opening to the vagina, and the clitoris. It protects the inside of the body and helps with hygiene.</a:t>
            </a:r>
          </a:p>
        </p:txBody>
      </p:sp>
      <p:sp>
        <p:nvSpPr>
          <p:cNvPr name="TextBox 18" id="18"/>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female reproductive system</a:t>
            </a:r>
          </a:p>
        </p:txBody>
      </p:sp>
      <p:sp>
        <p:nvSpPr>
          <p:cNvPr name="TextBox 19" id="19"/>
          <p:cNvSpPr txBox="true"/>
          <p:nvPr/>
        </p:nvSpPr>
        <p:spPr>
          <a:xfrm rot="136081">
            <a:off x="10357494" y="7579483"/>
            <a:ext cx="1188726" cy="868145"/>
          </a:xfrm>
          <a:prstGeom prst="rect">
            <a:avLst/>
          </a:prstGeom>
        </p:spPr>
        <p:txBody>
          <a:bodyPr anchor="t" rtlCol="false" tIns="0" lIns="0" bIns="0" rIns="0">
            <a:spAutoFit/>
          </a:bodyPr>
          <a:lstStyle/>
          <a:p>
            <a:pPr algn="l">
              <a:lnSpc>
                <a:spcPts val="1733"/>
              </a:lnSpc>
            </a:pPr>
            <a:r>
              <a:rPr lang="en-US" sz="1576">
                <a:solidFill>
                  <a:srgbClr val="14100E"/>
                </a:solidFill>
                <a:latin typeface="Lato"/>
                <a:ea typeface="Lato"/>
                <a:cs typeface="Lato"/>
                <a:sym typeface="Lato"/>
              </a:rPr>
              <a:t>The folds of skin around the opening of the vagina</a:t>
            </a:r>
          </a:p>
        </p:txBody>
      </p:sp>
      <p:sp>
        <p:nvSpPr>
          <p:cNvPr name="TextBox 20" id="20"/>
          <p:cNvSpPr txBox="true"/>
          <p:nvPr/>
        </p:nvSpPr>
        <p:spPr>
          <a:xfrm rot="147635">
            <a:off x="10292665" y="7004303"/>
            <a:ext cx="1234366" cy="528986"/>
          </a:xfrm>
          <a:prstGeom prst="rect">
            <a:avLst/>
          </a:prstGeom>
        </p:spPr>
        <p:txBody>
          <a:bodyPr anchor="t" rtlCol="false" tIns="0" lIns="0" bIns="0" rIns="0">
            <a:spAutoFit/>
          </a:bodyPr>
          <a:lstStyle/>
          <a:p>
            <a:pPr algn="ctr">
              <a:lnSpc>
                <a:spcPts val="4260"/>
              </a:lnSpc>
            </a:pPr>
            <a:r>
              <a:rPr lang="en-US" sz="3043">
                <a:solidFill>
                  <a:srgbClr val="000000"/>
                </a:solidFill>
                <a:latin typeface="Lilita One"/>
                <a:ea typeface="Lilita One"/>
                <a:cs typeface="Lilita One"/>
                <a:sym typeface="Lilita One"/>
              </a:rPr>
              <a:t>LABIA</a:t>
            </a:r>
          </a:p>
        </p:txBody>
      </p:sp>
      <p:sp>
        <p:nvSpPr>
          <p:cNvPr name="TextBox 21" id="21"/>
          <p:cNvSpPr txBox="true"/>
          <p:nvPr/>
        </p:nvSpPr>
        <p:spPr>
          <a:xfrm rot="136081">
            <a:off x="15687118" y="4605658"/>
            <a:ext cx="1597595" cy="653732"/>
          </a:xfrm>
          <a:prstGeom prst="rect">
            <a:avLst/>
          </a:prstGeom>
        </p:spPr>
        <p:txBody>
          <a:bodyPr anchor="t" rtlCol="false" tIns="0" lIns="0" bIns="0" rIns="0">
            <a:spAutoFit/>
          </a:bodyPr>
          <a:lstStyle/>
          <a:p>
            <a:pPr algn="l">
              <a:lnSpc>
                <a:spcPts val="1733"/>
              </a:lnSpc>
            </a:pPr>
            <a:r>
              <a:rPr lang="en-US" sz="1576">
                <a:solidFill>
                  <a:srgbClr val="14100E"/>
                </a:solidFill>
                <a:latin typeface="Lato"/>
                <a:ea typeface="Lato"/>
                <a:cs typeface="Lato"/>
                <a:sym typeface="Lato"/>
              </a:rPr>
              <a:t>A small, sensitive part at the top of the vulva.</a:t>
            </a:r>
          </a:p>
        </p:txBody>
      </p:sp>
      <p:sp>
        <p:nvSpPr>
          <p:cNvPr name="TextBox 22" id="22"/>
          <p:cNvSpPr txBox="true"/>
          <p:nvPr/>
        </p:nvSpPr>
        <p:spPr>
          <a:xfrm rot="147635">
            <a:off x="15631071" y="4028052"/>
            <a:ext cx="1658601" cy="528986"/>
          </a:xfrm>
          <a:prstGeom prst="rect">
            <a:avLst/>
          </a:prstGeom>
        </p:spPr>
        <p:txBody>
          <a:bodyPr anchor="t" rtlCol="false" tIns="0" lIns="0" bIns="0" rIns="0">
            <a:spAutoFit/>
          </a:bodyPr>
          <a:lstStyle/>
          <a:p>
            <a:pPr algn="ctr">
              <a:lnSpc>
                <a:spcPts val="4260"/>
              </a:lnSpc>
            </a:pPr>
            <a:r>
              <a:rPr lang="en-US" sz="3043">
                <a:solidFill>
                  <a:srgbClr val="000000"/>
                </a:solidFill>
                <a:latin typeface="Lilita One"/>
                <a:ea typeface="Lilita One"/>
                <a:cs typeface="Lilita One"/>
                <a:sym typeface="Lilita One"/>
              </a:rPr>
              <a:t>CLITORIS</a:t>
            </a:r>
          </a:p>
        </p:txBody>
      </p:sp>
      <p:sp>
        <p:nvSpPr>
          <p:cNvPr name="Freeform 23" id="23"/>
          <p:cNvSpPr/>
          <p:nvPr/>
        </p:nvSpPr>
        <p:spPr>
          <a:xfrm flipH="true" flipV="false" rot="-3327697">
            <a:off x="13909763" y="3727106"/>
            <a:ext cx="1333046" cy="1333046"/>
          </a:xfrm>
          <a:custGeom>
            <a:avLst/>
            <a:gdLst/>
            <a:ahLst/>
            <a:cxnLst/>
            <a:rect r="r" b="b" t="t" l="l"/>
            <a:pathLst>
              <a:path h="1333046" w="1333046">
                <a:moveTo>
                  <a:pt x="1333046" y="0"/>
                </a:moveTo>
                <a:lnTo>
                  <a:pt x="0" y="0"/>
                </a:lnTo>
                <a:lnTo>
                  <a:pt x="0" y="1333046"/>
                </a:lnTo>
                <a:lnTo>
                  <a:pt x="1333046" y="1333046"/>
                </a:lnTo>
                <a:lnTo>
                  <a:pt x="1333046"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4" id="24"/>
          <p:cNvSpPr/>
          <p:nvPr/>
        </p:nvSpPr>
        <p:spPr>
          <a:xfrm flipH="false" flipV="false" rot="0">
            <a:off x="2868057" y="3699838"/>
            <a:ext cx="1020188" cy="1020188"/>
          </a:xfrm>
          <a:custGeom>
            <a:avLst/>
            <a:gdLst/>
            <a:ahLst/>
            <a:cxnLst/>
            <a:rect r="r" b="b" t="t" l="l"/>
            <a:pathLst>
              <a:path h="1020188" w="1020188">
                <a:moveTo>
                  <a:pt x="0" y="0"/>
                </a:moveTo>
                <a:lnTo>
                  <a:pt x="1020188" y="0"/>
                </a:lnTo>
                <a:lnTo>
                  <a:pt x="1020188" y="1020187"/>
                </a:lnTo>
                <a:lnTo>
                  <a:pt x="0" y="10201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5" id="25"/>
          <p:cNvSpPr/>
          <p:nvPr/>
        </p:nvSpPr>
        <p:spPr>
          <a:xfrm flipH="false" flipV="false" rot="3751605">
            <a:off x="10484790" y="3788739"/>
            <a:ext cx="1234650" cy="1074226"/>
          </a:xfrm>
          <a:custGeom>
            <a:avLst/>
            <a:gdLst/>
            <a:ahLst/>
            <a:cxnLst/>
            <a:rect r="r" b="b" t="t" l="l"/>
            <a:pathLst>
              <a:path h="1074226" w="1234650">
                <a:moveTo>
                  <a:pt x="0" y="0"/>
                </a:moveTo>
                <a:lnTo>
                  <a:pt x="1234650" y="0"/>
                </a:lnTo>
                <a:lnTo>
                  <a:pt x="1234650" y="1074226"/>
                </a:lnTo>
                <a:lnTo>
                  <a:pt x="0" y="1074226"/>
                </a:lnTo>
                <a:lnTo>
                  <a:pt x="0" y="0"/>
                </a:lnTo>
                <a:close/>
              </a:path>
            </a:pathLst>
          </a:custGeom>
          <a:blipFill>
            <a:blip r:embed="rId9">
              <a:extLst>
                <a:ext uri="{96DAC541-7B7A-43D3-8B79-37D633B846F1}">
                  <asvg:svgBlip xmlns:asvg="http://schemas.microsoft.com/office/drawing/2016/SVG/main" r:embed="rId10"/>
                </a:ext>
              </a:extLst>
            </a:blip>
            <a:stretch>
              <a:fillRect l="-89596" t="0" r="0" b="-117911"/>
            </a:stretch>
          </a:blipFill>
        </p:spPr>
      </p:sp>
      <p:sp>
        <p:nvSpPr>
          <p:cNvPr name="Freeform 26" id="26"/>
          <p:cNvSpPr/>
          <p:nvPr/>
        </p:nvSpPr>
        <p:spPr>
          <a:xfrm flipH="false" flipV="false" rot="223060">
            <a:off x="10307579" y="3649649"/>
            <a:ext cx="819314" cy="819314"/>
          </a:xfrm>
          <a:custGeom>
            <a:avLst/>
            <a:gdLst/>
            <a:ahLst/>
            <a:cxnLst/>
            <a:rect r="r" b="b" t="t" l="l"/>
            <a:pathLst>
              <a:path h="819314" w="819314">
                <a:moveTo>
                  <a:pt x="0" y="0"/>
                </a:moveTo>
                <a:lnTo>
                  <a:pt x="819314" y="0"/>
                </a:lnTo>
                <a:lnTo>
                  <a:pt x="819314" y="819314"/>
                </a:lnTo>
                <a:lnTo>
                  <a:pt x="0" y="8193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247" y="3483197"/>
            <a:ext cx="7579455" cy="5964018"/>
            <a:chOff x="0" y="0"/>
            <a:chExt cx="2420102" cy="1904296"/>
          </a:xfrm>
        </p:grpSpPr>
        <p:sp>
          <p:nvSpPr>
            <p:cNvPr name="Freeform 11" id="11"/>
            <p:cNvSpPr/>
            <p:nvPr/>
          </p:nvSpPr>
          <p:spPr>
            <a:xfrm flipH="false" flipV="false" rot="0">
              <a:off x="0" y="0"/>
              <a:ext cx="2420102" cy="1904297"/>
            </a:xfrm>
            <a:custGeom>
              <a:avLst/>
              <a:gdLst/>
              <a:ahLst/>
              <a:cxnLst/>
              <a:rect r="r" b="b" t="t" l="l"/>
              <a:pathLst>
                <a:path h="1904297" w="2420102">
                  <a:moveTo>
                    <a:pt x="0" y="0"/>
                  </a:moveTo>
                  <a:lnTo>
                    <a:pt x="2420102" y="0"/>
                  </a:lnTo>
                  <a:lnTo>
                    <a:pt x="2420102"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420102"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6501">
            <a:off x="10356624" y="3965723"/>
            <a:ext cx="6706146" cy="5133250"/>
          </a:xfrm>
          <a:custGeom>
            <a:avLst/>
            <a:gdLst/>
            <a:ahLst/>
            <a:cxnLst/>
            <a:rect r="r" b="b" t="t" l="l"/>
            <a:pathLst>
              <a:path h="5133250" w="6706146">
                <a:moveTo>
                  <a:pt x="0" y="0"/>
                </a:moveTo>
                <a:lnTo>
                  <a:pt x="6706147" y="0"/>
                </a:lnTo>
                <a:lnTo>
                  <a:pt x="6706147" y="5133250"/>
                </a:lnTo>
                <a:lnTo>
                  <a:pt x="0" y="51332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VAGINA</a:t>
            </a:r>
          </a:p>
        </p:txBody>
      </p:sp>
      <p:sp>
        <p:nvSpPr>
          <p:cNvPr name="TextBox 16" id="16"/>
          <p:cNvSpPr txBox="true"/>
          <p:nvPr/>
        </p:nvSpPr>
        <p:spPr>
          <a:xfrm rot="-114182">
            <a:off x="3892448" y="5582985"/>
            <a:ext cx="4094678" cy="218575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A stretchy tube that connects the uterus to the outside of the body. It is where period blood leaves the body and where a baby comes out during birth.</a:t>
            </a:r>
          </a:p>
        </p:txBody>
      </p:sp>
      <p:sp>
        <p:nvSpPr>
          <p:cNvPr name="TextBox 17" id="17"/>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female reproductive system</a:t>
            </a:r>
          </a:p>
        </p:txBody>
      </p:sp>
      <p:sp>
        <p:nvSpPr>
          <p:cNvPr name="Freeform 18" id="18"/>
          <p:cNvSpPr/>
          <p:nvPr/>
        </p:nvSpPr>
        <p:spPr>
          <a:xfrm flipH="false" flipV="false" rot="0">
            <a:off x="2845990" y="3699838"/>
            <a:ext cx="1020188" cy="1020188"/>
          </a:xfrm>
          <a:custGeom>
            <a:avLst/>
            <a:gdLst/>
            <a:ahLst/>
            <a:cxnLst/>
            <a:rect r="r" b="b" t="t" l="l"/>
            <a:pathLst>
              <a:path h="1020188" w="1020188">
                <a:moveTo>
                  <a:pt x="0" y="0"/>
                </a:moveTo>
                <a:lnTo>
                  <a:pt x="1020187" y="0"/>
                </a:lnTo>
                <a:lnTo>
                  <a:pt x="1020187" y="1020187"/>
                </a:lnTo>
                <a:lnTo>
                  <a:pt x="0" y="102018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false" flipV="false" rot="229131">
            <a:off x="16182168" y="8453896"/>
            <a:ext cx="779317" cy="779317"/>
          </a:xfrm>
          <a:custGeom>
            <a:avLst/>
            <a:gdLst/>
            <a:ahLst/>
            <a:cxnLst/>
            <a:rect r="r" b="b" t="t" l="l"/>
            <a:pathLst>
              <a:path h="779317" w="779317">
                <a:moveTo>
                  <a:pt x="0" y="0"/>
                </a:moveTo>
                <a:lnTo>
                  <a:pt x="779317" y="0"/>
                </a:lnTo>
                <a:lnTo>
                  <a:pt x="779317" y="779317"/>
                </a:lnTo>
                <a:lnTo>
                  <a:pt x="0" y="77931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true" flipV="false" rot="-2217232">
            <a:off x="14030278" y="7594581"/>
            <a:ext cx="1968717" cy="1968717"/>
          </a:xfrm>
          <a:custGeom>
            <a:avLst/>
            <a:gdLst/>
            <a:ahLst/>
            <a:cxnLst/>
            <a:rect r="r" b="b" t="t" l="l"/>
            <a:pathLst>
              <a:path h="1968717" w="1968717">
                <a:moveTo>
                  <a:pt x="1968717" y="0"/>
                </a:moveTo>
                <a:lnTo>
                  <a:pt x="0" y="0"/>
                </a:lnTo>
                <a:lnTo>
                  <a:pt x="0" y="1968717"/>
                </a:lnTo>
                <a:lnTo>
                  <a:pt x="1968717" y="1968717"/>
                </a:lnTo>
                <a:lnTo>
                  <a:pt x="196871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247" y="3483197"/>
            <a:ext cx="7579455" cy="5964018"/>
            <a:chOff x="0" y="0"/>
            <a:chExt cx="2420102" cy="1904296"/>
          </a:xfrm>
        </p:grpSpPr>
        <p:sp>
          <p:nvSpPr>
            <p:cNvPr name="Freeform 11" id="11"/>
            <p:cNvSpPr/>
            <p:nvPr/>
          </p:nvSpPr>
          <p:spPr>
            <a:xfrm flipH="false" flipV="false" rot="0">
              <a:off x="0" y="0"/>
              <a:ext cx="2420102" cy="1904297"/>
            </a:xfrm>
            <a:custGeom>
              <a:avLst/>
              <a:gdLst/>
              <a:ahLst/>
              <a:cxnLst/>
              <a:rect r="r" b="b" t="t" l="l"/>
              <a:pathLst>
                <a:path h="1904297" w="2420102">
                  <a:moveTo>
                    <a:pt x="0" y="0"/>
                  </a:moveTo>
                  <a:lnTo>
                    <a:pt x="2420102" y="0"/>
                  </a:lnTo>
                  <a:lnTo>
                    <a:pt x="2420102"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420102"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6501">
            <a:off x="10356624" y="3965723"/>
            <a:ext cx="6706146" cy="5133250"/>
          </a:xfrm>
          <a:custGeom>
            <a:avLst/>
            <a:gdLst/>
            <a:ahLst/>
            <a:cxnLst/>
            <a:rect r="r" b="b" t="t" l="l"/>
            <a:pathLst>
              <a:path h="5133250" w="6706146">
                <a:moveTo>
                  <a:pt x="0" y="0"/>
                </a:moveTo>
                <a:lnTo>
                  <a:pt x="6706147" y="0"/>
                </a:lnTo>
                <a:lnTo>
                  <a:pt x="6706147" y="5133250"/>
                </a:lnTo>
                <a:lnTo>
                  <a:pt x="0" y="51332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false" rot="-1744009">
            <a:off x="14129105" y="6659395"/>
            <a:ext cx="1968717" cy="1968717"/>
          </a:xfrm>
          <a:custGeom>
            <a:avLst/>
            <a:gdLst/>
            <a:ahLst/>
            <a:cxnLst/>
            <a:rect r="r" b="b" t="t" l="l"/>
            <a:pathLst>
              <a:path h="1968717" w="1968717">
                <a:moveTo>
                  <a:pt x="1968717" y="0"/>
                </a:moveTo>
                <a:lnTo>
                  <a:pt x="0" y="0"/>
                </a:lnTo>
                <a:lnTo>
                  <a:pt x="0" y="1968717"/>
                </a:lnTo>
                <a:lnTo>
                  <a:pt x="1968717" y="1968717"/>
                </a:lnTo>
                <a:lnTo>
                  <a:pt x="196871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570856">
            <a:off x="15849766" y="7478461"/>
            <a:ext cx="799993" cy="799993"/>
          </a:xfrm>
          <a:custGeom>
            <a:avLst/>
            <a:gdLst/>
            <a:ahLst/>
            <a:cxnLst/>
            <a:rect r="r" b="b" t="t" l="l"/>
            <a:pathLst>
              <a:path h="799993" w="799993">
                <a:moveTo>
                  <a:pt x="0" y="0"/>
                </a:moveTo>
                <a:lnTo>
                  <a:pt x="799992" y="0"/>
                </a:lnTo>
                <a:lnTo>
                  <a:pt x="799992" y="799993"/>
                </a:lnTo>
                <a:lnTo>
                  <a:pt x="0" y="7999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CERVIX</a:t>
            </a:r>
          </a:p>
        </p:txBody>
      </p:sp>
      <p:sp>
        <p:nvSpPr>
          <p:cNvPr name="Freeform 18" id="18"/>
          <p:cNvSpPr/>
          <p:nvPr/>
        </p:nvSpPr>
        <p:spPr>
          <a:xfrm flipH="false" flipV="false" rot="0">
            <a:off x="2835652" y="3665269"/>
            <a:ext cx="1030525" cy="1030525"/>
          </a:xfrm>
          <a:custGeom>
            <a:avLst/>
            <a:gdLst/>
            <a:ahLst/>
            <a:cxnLst/>
            <a:rect r="r" b="b" t="t" l="l"/>
            <a:pathLst>
              <a:path h="1030525" w="1030525">
                <a:moveTo>
                  <a:pt x="0" y="0"/>
                </a:moveTo>
                <a:lnTo>
                  <a:pt x="1030525" y="0"/>
                </a:lnTo>
                <a:lnTo>
                  <a:pt x="1030525" y="1030525"/>
                </a:lnTo>
                <a:lnTo>
                  <a:pt x="0" y="10305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114182">
            <a:off x="3885211" y="5562826"/>
            <a:ext cx="3927354" cy="182380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A small ring of muscle at the bottom of the uterus. It keeps a baby inside during pregnancy and opens during birth.</a:t>
            </a:r>
          </a:p>
        </p:txBody>
      </p:sp>
      <p:sp>
        <p:nvSpPr>
          <p:cNvPr name="TextBox 20" id="20"/>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female reproductive system</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247" y="3483197"/>
            <a:ext cx="7579455" cy="5964018"/>
            <a:chOff x="0" y="0"/>
            <a:chExt cx="2420102" cy="1904296"/>
          </a:xfrm>
        </p:grpSpPr>
        <p:sp>
          <p:nvSpPr>
            <p:cNvPr name="Freeform 11" id="11"/>
            <p:cNvSpPr/>
            <p:nvPr/>
          </p:nvSpPr>
          <p:spPr>
            <a:xfrm flipH="false" flipV="false" rot="0">
              <a:off x="0" y="0"/>
              <a:ext cx="2420102" cy="1904297"/>
            </a:xfrm>
            <a:custGeom>
              <a:avLst/>
              <a:gdLst/>
              <a:ahLst/>
              <a:cxnLst/>
              <a:rect r="r" b="b" t="t" l="l"/>
              <a:pathLst>
                <a:path h="1904297" w="2420102">
                  <a:moveTo>
                    <a:pt x="0" y="0"/>
                  </a:moveTo>
                  <a:lnTo>
                    <a:pt x="2420102" y="0"/>
                  </a:lnTo>
                  <a:lnTo>
                    <a:pt x="2420102"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420102"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6501">
            <a:off x="10356624" y="3965723"/>
            <a:ext cx="6706146" cy="5133250"/>
          </a:xfrm>
          <a:custGeom>
            <a:avLst/>
            <a:gdLst/>
            <a:ahLst/>
            <a:cxnLst/>
            <a:rect r="r" b="b" t="t" l="l"/>
            <a:pathLst>
              <a:path h="5133250" w="6706146">
                <a:moveTo>
                  <a:pt x="0" y="0"/>
                </a:moveTo>
                <a:lnTo>
                  <a:pt x="6706147" y="0"/>
                </a:lnTo>
                <a:lnTo>
                  <a:pt x="6706147" y="5133250"/>
                </a:lnTo>
                <a:lnTo>
                  <a:pt x="0" y="51332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UTERUS</a:t>
            </a:r>
          </a:p>
        </p:txBody>
      </p:sp>
      <p:sp>
        <p:nvSpPr>
          <p:cNvPr name="TextBox 16" id="16"/>
          <p:cNvSpPr txBox="true"/>
          <p:nvPr/>
        </p:nvSpPr>
        <p:spPr>
          <a:xfrm rot="-114182">
            <a:off x="3818917" y="5427101"/>
            <a:ext cx="4058488" cy="218575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A muscular organ with a soft lining. If an egg joins with a sperm, it can grow into a baby inside the uterus. If not, the lining leaves the body as a period.</a:t>
            </a:r>
          </a:p>
        </p:txBody>
      </p:sp>
      <p:sp>
        <p:nvSpPr>
          <p:cNvPr name="TextBox 17" id="17"/>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female reproductive system</a:t>
            </a:r>
          </a:p>
        </p:txBody>
      </p:sp>
      <p:sp>
        <p:nvSpPr>
          <p:cNvPr name="Freeform 18" id="18"/>
          <p:cNvSpPr/>
          <p:nvPr/>
        </p:nvSpPr>
        <p:spPr>
          <a:xfrm flipH="false" flipV="false" rot="0">
            <a:off x="2835652" y="3665269"/>
            <a:ext cx="1021000" cy="1021000"/>
          </a:xfrm>
          <a:custGeom>
            <a:avLst/>
            <a:gdLst/>
            <a:ahLst/>
            <a:cxnLst/>
            <a:rect r="r" b="b" t="t" l="l"/>
            <a:pathLst>
              <a:path h="1021000" w="1021000">
                <a:moveTo>
                  <a:pt x="0" y="0"/>
                </a:moveTo>
                <a:lnTo>
                  <a:pt x="1021000" y="0"/>
                </a:lnTo>
                <a:lnTo>
                  <a:pt x="1021000" y="1021000"/>
                </a:lnTo>
                <a:lnTo>
                  <a:pt x="0" y="10210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false" flipV="false" rot="299507">
            <a:off x="15771834" y="7451135"/>
            <a:ext cx="799993" cy="799993"/>
          </a:xfrm>
          <a:custGeom>
            <a:avLst/>
            <a:gdLst/>
            <a:ahLst/>
            <a:cxnLst/>
            <a:rect r="r" b="b" t="t" l="l"/>
            <a:pathLst>
              <a:path h="799993" w="799993">
                <a:moveTo>
                  <a:pt x="0" y="0"/>
                </a:moveTo>
                <a:lnTo>
                  <a:pt x="799992" y="0"/>
                </a:lnTo>
                <a:lnTo>
                  <a:pt x="799992" y="799993"/>
                </a:lnTo>
                <a:lnTo>
                  <a:pt x="0" y="7999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true" flipV="false" rot="-585713">
            <a:off x="13895585" y="5940309"/>
            <a:ext cx="1968717" cy="1968717"/>
          </a:xfrm>
          <a:custGeom>
            <a:avLst/>
            <a:gdLst/>
            <a:ahLst/>
            <a:cxnLst/>
            <a:rect r="r" b="b" t="t" l="l"/>
            <a:pathLst>
              <a:path h="1968717" w="1968717">
                <a:moveTo>
                  <a:pt x="1968717" y="0"/>
                </a:moveTo>
                <a:lnTo>
                  <a:pt x="0" y="0"/>
                </a:lnTo>
                <a:lnTo>
                  <a:pt x="0" y="1968717"/>
                </a:lnTo>
                <a:lnTo>
                  <a:pt x="1968717" y="1968717"/>
                </a:lnTo>
                <a:lnTo>
                  <a:pt x="196871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247" y="3483197"/>
            <a:ext cx="7579455" cy="5964018"/>
            <a:chOff x="0" y="0"/>
            <a:chExt cx="2420102" cy="1904296"/>
          </a:xfrm>
        </p:grpSpPr>
        <p:sp>
          <p:nvSpPr>
            <p:cNvPr name="Freeform 11" id="11"/>
            <p:cNvSpPr/>
            <p:nvPr/>
          </p:nvSpPr>
          <p:spPr>
            <a:xfrm flipH="false" flipV="false" rot="0">
              <a:off x="0" y="0"/>
              <a:ext cx="2420102" cy="1904297"/>
            </a:xfrm>
            <a:custGeom>
              <a:avLst/>
              <a:gdLst/>
              <a:ahLst/>
              <a:cxnLst/>
              <a:rect r="r" b="b" t="t" l="l"/>
              <a:pathLst>
                <a:path h="1904297" w="2420102">
                  <a:moveTo>
                    <a:pt x="0" y="0"/>
                  </a:moveTo>
                  <a:lnTo>
                    <a:pt x="2420102" y="0"/>
                  </a:lnTo>
                  <a:lnTo>
                    <a:pt x="2420102"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420102"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6501">
            <a:off x="10356624" y="3965723"/>
            <a:ext cx="6706146" cy="5133250"/>
          </a:xfrm>
          <a:custGeom>
            <a:avLst/>
            <a:gdLst/>
            <a:ahLst/>
            <a:cxnLst/>
            <a:rect r="r" b="b" t="t" l="l"/>
            <a:pathLst>
              <a:path h="5133250" w="6706146">
                <a:moveTo>
                  <a:pt x="0" y="0"/>
                </a:moveTo>
                <a:lnTo>
                  <a:pt x="6706147" y="0"/>
                </a:lnTo>
                <a:lnTo>
                  <a:pt x="6706147" y="5133250"/>
                </a:lnTo>
                <a:lnTo>
                  <a:pt x="0" y="51332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OVARIES</a:t>
            </a:r>
          </a:p>
        </p:txBody>
      </p:sp>
      <p:sp>
        <p:nvSpPr>
          <p:cNvPr name="TextBox 16" id="16"/>
          <p:cNvSpPr txBox="true"/>
          <p:nvPr/>
        </p:nvSpPr>
        <p:spPr>
          <a:xfrm rot="-114182">
            <a:off x="3805775" y="5374695"/>
            <a:ext cx="4181477" cy="327160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Two small organs in the female body. They hold tiny eggs from birth and release one each month as part of the menstrual cycle. The ovaries also make hormones, which help control periods and other body changes during puberty.</a:t>
            </a:r>
          </a:p>
        </p:txBody>
      </p:sp>
      <p:sp>
        <p:nvSpPr>
          <p:cNvPr name="TextBox 17" id="17"/>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female reproductive system</a:t>
            </a:r>
          </a:p>
        </p:txBody>
      </p:sp>
      <p:sp>
        <p:nvSpPr>
          <p:cNvPr name="Freeform 18" id="18"/>
          <p:cNvSpPr/>
          <p:nvPr/>
        </p:nvSpPr>
        <p:spPr>
          <a:xfrm flipH="false" flipV="false" rot="0">
            <a:off x="2835652" y="3665269"/>
            <a:ext cx="1021000" cy="1021000"/>
          </a:xfrm>
          <a:custGeom>
            <a:avLst/>
            <a:gdLst/>
            <a:ahLst/>
            <a:cxnLst/>
            <a:rect r="r" b="b" t="t" l="l"/>
            <a:pathLst>
              <a:path h="1021000" w="1021000">
                <a:moveTo>
                  <a:pt x="0" y="0"/>
                </a:moveTo>
                <a:lnTo>
                  <a:pt x="1021000" y="0"/>
                </a:lnTo>
                <a:lnTo>
                  <a:pt x="1021000" y="1021000"/>
                </a:lnTo>
                <a:lnTo>
                  <a:pt x="0" y="10210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true" flipV="false" rot="1580817">
            <a:off x="15222049" y="6362124"/>
            <a:ext cx="1295500" cy="1295500"/>
          </a:xfrm>
          <a:custGeom>
            <a:avLst/>
            <a:gdLst/>
            <a:ahLst/>
            <a:cxnLst/>
            <a:rect r="r" b="b" t="t" l="l"/>
            <a:pathLst>
              <a:path h="1295500" w="1295500">
                <a:moveTo>
                  <a:pt x="1295500" y="0"/>
                </a:moveTo>
                <a:lnTo>
                  <a:pt x="0" y="0"/>
                </a:lnTo>
                <a:lnTo>
                  <a:pt x="0" y="1295500"/>
                </a:lnTo>
                <a:lnTo>
                  <a:pt x="1295500" y="1295500"/>
                </a:lnTo>
                <a:lnTo>
                  <a:pt x="129550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5759628" y="7234473"/>
            <a:ext cx="812198" cy="812198"/>
          </a:xfrm>
          <a:custGeom>
            <a:avLst/>
            <a:gdLst/>
            <a:ahLst/>
            <a:cxnLst/>
            <a:rect r="r" b="b" t="t" l="l"/>
            <a:pathLst>
              <a:path h="812198" w="812198">
                <a:moveTo>
                  <a:pt x="0" y="0"/>
                </a:moveTo>
                <a:lnTo>
                  <a:pt x="812198" y="0"/>
                </a:lnTo>
                <a:lnTo>
                  <a:pt x="812198" y="812198"/>
                </a:lnTo>
                <a:lnTo>
                  <a:pt x="0" y="81219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p:cNvSpPr/>
          <p:nvPr/>
        </p:nvSpPr>
        <p:spPr>
          <a:xfrm flipH="false" flipV="false" rot="-1523991">
            <a:off x="10873391" y="6129845"/>
            <a:ext cx="1295500" cy="1295500"/>
          </a:xfrm>
          <a:custGeom>
            <a:avLst/>
            <a:gdLst/>
            <a:ahLst/>
            <a:cxnLst/>
            <a:rect r="r" b="b" t="t" l="l"/>
            <a:pathLst>
              <a:path h="1295500" w="1295500">
                <a:moveTo>
                  <a:pt x="0" y="0"/>
                </a:moveTo>
                <a:lnTo>
                  <a:pt x="1295500" y="0"/>
                </a:lnTo>
                <a:lnTo>
                  <a:pt x="1295500" y="1295500"/>
                </a:lnTo>
                <a:lnTo>
                  <a:pt x="0" y="12955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p:cNvSpPr/>
          <p:nvPr/>
        </p:nvSpPr>
        <p:spPr>
          <a:xfrm flipH="false" flipV="false" rot="508220">
            <a:off x="10889801" y="6933357"/>
            <a:ext cx="812198" cy="812198"/>
          </a:xfrm>
          <a:custGeom>
            <a:avLst/>
            <a:gdLst/>
            <a:ahLst/>
            <a:cxnLst/>
            <a:rect r="r" b="b" t="t" l="l"/>
            <a:pathLst>
              <a:path h="812198" w="812198">
                <a:moveTo>
                  <a:pt x="0" y="0"/>
                </a:moveTo>
                <a:lnTo>
                  <a:pt x="812198" y="0"/>
                </a:lnTo>
                <a:lnTo>
                  <a:pt x="812198" y="812198"/>
                </a:lnTo>
                <a:lnTo>
                  <a:pt x="0" y="81219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247" y="3483197"/>
            <a:ext cx="7579455" cy="5964018"/>
            <a:chOff x="0" y="0"/>
            <a:chExt cx="2420102" cy="1904296"/>
          </a:xfrm>
        </p:grpSpPr>
        <p:sp>
          <p:nvSpPr>
            <p:cNvPr name="Freeform 11" id="11"/>
            <p:cNvSpPr/>
            <p:nvPr/>
          </p:nvSpPr>
          <p:spPr>
            <a:xfrm flipH="false" flipV="false" rot="0">
              <a:off x="0" y="0"/>
              <a:ext cx="2420102" cy="1904297"/>
            </a:xfrm>
            <a:custGeom>
              <a:avLst/>
              <a:gdLst/>
              <a:ahLst/>
              <a:cxnLst/>
              <a:rect r="r" b="b" t="t" l="l"/>
              <a:pathLst>
                <a:path h="1904297" w="2420102">
                  <a:moveTo>
                    <a:pt x="0" y="0"/>
                  </a:moveTo>
                  <a:lnTo>
                    <a:pt x="2420102" y="0"/>
                  </a:lnTo>
                  <a:lnTo>
                    <a:pt x="2420102"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420102"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6501">
            <a:off x="10356624" y="3965723"/>
            <a:ext cx="6706146" cy="5133250"/>
          </a:xfrm>
          <a:custGeom>
            <a:avLst/>
            <a:gdLst/>
            <a:ahLst/>
            <a:cxnLst/>
            <a:rect r="r" b="b" t="t" l="l"/>
            <a:pathLst>
              <a:path h="5133250" w="6706146">
                <a:moveTo>
                  <a:pt x="0" y="0"/>
                </a:moveTo>
                <a:lnTo>
                  <a:pt x="6706147" y="0"/>
                </a:lnTo>
                <a:lnTo>
                  <a:pt x="6706147" y="5133250"/>
                </a:lnTo>
                <a:lnTo>
                  <a:pt x="0" y="51332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102629">
            <a:off x="3743811" y="4572674"/>
            <a:ext cx="4139669" cy="1284463"/>
          </a:xfrm>
          <a:prstGeom prst="rect">
            <a:avLst/>
          </a:prstGeom>
        </p:spPr>
        <p:txBody>
          <a:bodyPr anchor="t" rtlCol="false" tIns="0" lIns="0" bIns="0" rIns="0">
            <a:spAutoFit/>
          </a:bodyPr>
          <a:lstStyle/>
          <a:p>
            <a:pPr algn="ctr">
              <a:lnSpc>
                <a:spcPts val="4892"/>
              </a:lnSpc>
            </a:pPr>
            <a:r>
              <a:rPr lang="en-US" sz="5317">
                <a:solidFill>
                  <a:srgbClr val="000000"/>
                </a:solidFill>
                <a:latin typeface="Lilita One"/>
                <a:ea typeface="Lilita One"/>
                <a:cs typeface="Lilita One"/>
                <a:sym typeface="Lilita One"/>
              </a:rPr>
              <a:t>FALLOPIAN TUBES</a:t>
            </a:r>
          </a:p>
        </p:txBody>
      </p:sp>
      <p:sp>
        <p:nvSpPr>
          <p:cNvPr name="Freeform 16" id="16"/>
          <p:cNvSpPr/>
          <p:nvPr/>
        </p:nvSpPr>
        <p:spPr>
          <a:xfrm flipH="false" flipV="false" rot="0">
            <a:off x="2835652" y="3665269"/>
            <a:ext cx="1021000" cy="1021000"/>
          </a:xfrm>
          <a:custGeom>
            <a:avLst/>
            <a:gdLst/>
            <a:ahLst/>
            <a:cxnLst/>
            <a:rect r="r" b="b" t="t" l="l"/>
            <a:pathLst>
              <a:path h="1021000" w="1021000">
                <a:moveTo>
                  <a:pt x="0" y="0"/>
                </a:moveTo>
                <a:lnTo>
                  <a:pt x="1021000" y="0"/>
                </a:lnTo>
                <a:lnTo>
                  <a:pt x="1021000" y="1021000"/>
                </a:lnTo>
                <a:lnTo>
                  <a:pt x="0" y="10210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114182">
            <a:off x="3979655" y="6239432"/>
            <a:ext cx="3985998" cy="182380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Two small tubes that connect the ovaries to the uterus. This is where the egg travels after being released from the ovary.</a:t>
            </a:r>
          </a:p>
        </p:txBody>
      </p:sp>
      <p:sp>
        <p:nvSpPr>
          <p:cNvPr name="TextBox 18" id="18"/>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female reproductive system</a:t>
            </a:r>
          </a:p>
        </p:txBody>
      </p:sp>
      <p:sp>
        <p:nvSpPr>
          <p:cNvPr name="Freeform 19" id="19"/>
          <p:cNvSpPr/>
          <p:nvPr/>
        </p:nvSpPr>
        <p:spPr>
          <a:xfrm flipH="true" flipV="false" rot="-3152701">
            <a:off x="12150173" y="3528019"/>
            <a:ext cx="1295500" cy="1295500"/>
          </a:xfrm>
          <a:custGeom>
            <a:avLst/>
            <a:gdLst/>
            <a:ahLst/>
            <a:cxnLst/>
            <a:rect r="r" b="b" t="t" l="l"/>
            <a:pathLst>
              <a:path h="1295500" w="1295500">
                <a:moveTo>
                  <a:pt x="1295500" y="0"/>
                </a:moveTo>
                <a:lnTo>
                  <a:pt x="0" y="0"/>
                </a:lnTo>
                <a:lnTo>
                  <a:pt x="0" y="1295500"/>
                </a:lnTo>
                <a:lnTo>
                  <a:pt x="1295500" y="1295500"/>
                </a:lnTo>
                <a:lnTo>
                  <a:pt x="129550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3426817">
            <a:off x="14107291" y="3600091"/>
            <a:ext cx="1295500" cy="1295500"/>
          </a:xfrm>
          <a:custGeom>
            <a:avLst/>
            <a:gdLst/>
            <a:ahLst/>
            <a:cxnLst/>
            <a:rect r="r" b="b" t="t" l="l"/>
            <a:pathLst>
              <a:path h="1295500" w="1295500">
                <a:moveTo>
                  <a:pt x="0" y="0"/>
                </a:moveTo>
                <a:lnTo>
                  <a:pt x="1295500" y="0"/>
                </a:lnTo>
                <a:lnTo>
                  <a:pt x="1295500" y="1295500"/>
                </a:lnTo>
                <a:lnTo>
                  <a:pt x="0" y="12955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231758">
            <a:off x="13469723" y="3786110"/>
            <a:ext cx="779317" cy="779317"/>
          </a:xfrm>
          <a:custGeom>
            <a:avLst/>
            <a:gdLst/>
            <a:ahLst/>
            <a:cxnLst/>
            <a:rect r="r" b="b" t="t" l="l"/>
            <a:pathLst>
              <a:path h="779317" w="779317">
                <a:moveTo>
                  <a:pt x="0" y="0"/>
                </a:moveTo>
                <a:lnTo>
                  <a:pt x="779318" y="0"/>
                </a:lnTo>
                <a:lnTo>
                  <a:pt x="779318" y="779318"/>
                </a:lnTo>
                <a:lnTo>
                  <a:pt x="0" y="77931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0">
            <a:off x="13256428" y="4544523"/>
            <a:ext cx="4244301" cy="4016170"/>
          </a:xfrm>
          <a:custGeom>
            <a:avLst/>
            <a:gdLst/>
            <a:ahLst/>
            <a:cxnLst/>
            <a:rect r="r" b="b" t="t" l="l"/>
            <a:pathLst>
              <a:path h="4016170" w="4244301">
                <a:moveTo>
                  <a:pt x="0" y="0"/>
                </a:moveTo>
                <a:lnTo>
                  <a:pt x="4244302" y="0"/>
                </a:lnTo>
                <a:lnTo>
                  <a:pt x="4244302" y="4016170"/>
                </a:lnTo>
                <a:lnTo>
                  <a:pt x="0" y="40161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1166502">
            <a:off x="10312928" y="5511833"/>
            <a:ext cx="4244301" cy="4016170"/>
          </a:xfrm>
          <a:custGeom>
            <a:avLst/>
            <a:gdLst/>
            <a:ahLst/>
            <a:cxnLst/>
            <a:rect r="r" b="b" t="t" l="l"/>
            <a:pathLst>
              <a:path h="4016170" w="4244301">
                <a:moveTo>
                  <a:pt x="0" y="0"/>
                </a:moveTo>
                <a:lnTo>
                  <a:pt x="4244302" y="0"/>
                </a:lnTo>
                <a:lnTo>
                  <a:pt x="4244302" y="4016170"/>
                </a:lnTo>
                <a:lnTo>
                  <a:pt x="0" y="40161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238697">
            <a:off x="2756553" y="1446466"/>
            <a:ext cx="9818938" cy="3770457"/>
          </a:xfrm>
          <a:prstGeom prst="rect">
            <a:avLst/>
          </a:prstGeom>
        </p:spPr>
        <p:txBody>
          <a:bodyPr anchor="t" rtlCol="false" tIns="0" lIns="0" bIns="0" rIns="0">
            <a:spAutoFit/>
          </a:bodyPr>
          <a:lstStyle/>
          <a:p>
            <a:pPr algn="ctr">
              <a:lnSpc>
                <a:spcPts val="14357"/>
              </a:lnSpc>
            </a:pPr>
            <a:r>
              <a:rPr lang="en-US" sz="15113">
                <a:solidFill>
                  <a:srgbClr val="26A42B"/>
                </a:solidFill>
                <a:latin typeface="Lilita One"/>
                <a:ea typeface="Lilita One"/>
                <a:cs typeface="Lilita One"/>
                <a:sym typeface="Lilita One"/>
              </a:rPr>
              <a:t>Guess the body part!</a:t>
            </a:r>
          </a:p>
        </p:txBody>
      </p:sp>
      <p:sp>
        <p:nvSpPr>
          <p:cNvPr name="TextBox 13" id="13"/>
          <p:cNvSpPr txBox="true"/>
          <p:nvPr/>
        </p:nvSpPr>
        <p:spPr>
          <a:xfrm rot="0">
            <a:off x="3244569" y="6776885"/>
            <a:ext cx="6140786" cy="849630"/>
          </a:xfrm>
          <a:prstGeom prst="rect">
            <a:avLst/>
          </a:prstGeom>
        </p:spPr>
        <p:txBody>
          <a:bodyPr anchor="t" rtlCol="false" tIns="0" lIns="0" bIns="0" rIns="0">
            <a:spAutoFit/>
          </a:bodyPr>
          <a:lstStyle/>
          <a:p>
            <a:pPr algn="ctr">
              <a:lnSpc>
                <a:spcPts val="3360"/>
              </a:lnSpc>
            </a:pPr>
            <a:r>
              <a:rPr lang="en-US" sz="3000">
                <a:solidFill>
                  <a:srgbClr val="000000"/>
                </a:solidFill>
                <a:latin typeface="Lato"/>
                <a:ea typeface="Lato"/>
                <a:cs typeface="Lato"/>
                <a:sym typeface="Lato"/>
              </a:rPr>
              <a:t>Get into groups and work together to work out which bit goes where!</a:t>
            </a:r>
          </a:p>
        </p:txBody>
      </p:sp>
      <p:sp>
        <p:nvSpPr>
          <p:cNvPr name="TextBox 14" id="14"/>
          <p:cNvSpPr txBox="true"/>
          <p:nvPr/>
        </p:nvSpPr>
        <p:spPr>
          <a:xfrm rot="0">
            <a:off x="2733328" y="5862485"/>
            <a:ext cx="6790789" cy="52387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Lato Bold"/>
                <a:ea typeface="Lato Bold"/>
                <a:cs typeface="Lato Bold"/>
                <a:sym typeface="Lato Bold"/>
              </a:rPr>
              <a:t>Time to move around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247" y="3483197"/>
            <a:ext cx="7579455" cy="5964018"/>
            <a:chOff x="0" y="0"/>
            <a:chExt cx="2420102" cy="1904296"/>
          </a:xfrm>
        </p:grpSpPr>
        <p:sp>
          <p:nvSpPr>
            <p:cNvPr name="Freeform 11" id="11"/>
            <p:cNvSpPr/>
            <p:nvPr/>
          </p:nvSpPr>
          <p:spPr>
            <a:xfrm flipH="false" flipV="false" rot="0">
              <a:off x="0" y="0"/>
              <a:ext cx="2420102" cy="1904297"/>
            </a:xfrm>
            <a:custGeom>
              <a:avLst/>
              <a:gdLst/>
              <a:ahLst/>
              <a:cxnLst/>
              <a:rect r="r" b="b" t="t" l="l"/>
              <a:pathLst>
                <a:path h="1904297" w="2420102">
                  <a:moveTo>
                    <a:pt x="0" y="0"/>
                  </a:moveTo>
                  <a:lnTo>
                    <a:pt x="2420102" y="0"/>
                  </a:lnTo>
                  <a:lnTo>
                    <a:pt x="2420102"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420102"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6501">
            <a:off x="10356624" y="3965723"/>
            <a:ext cx="6706146" cy="5133250"/>
          </a:xfrm>
          <a:custGeom>
            <a:avLst/>
            <a:gdLst/>
            <a:ahLst/>
            <a:cxnLst/>
            <a:rect r="r" b="b" t="t" l="l"/>
            <a:pathLst>
              <a:path h="5133250" w="6706146">
                <a:moveTo>
                  <a:pt x="0" y="0"/>
                </a:moveTo>
                <a:lnTo>
                  <a:pt x="6706147" y="0"/>
                </a:lnTo>
                <a:lnTo>
                  <a:pt x="6706147" y="5133250"/>
                </a:lnTo>
                <a:lnTo>
                  <a:pt x="0" y="51332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false" rot="466545">
            <a:off x="3015577" y="2459964"/>
            <a:ext cx="6151940" cy="6951345"/>
          </a:xfrm>
          <a:custGeom>
            <a:avLst/>
            <a:gdLst/>
            <a:ahLst/>
            <a:cxnLst/>
            <a:rect r="r" b="b" t="t" l="l"/>
            <a:pathLst>
              <a:path h="6951345" w="6151940">
                <a:moveTo>
                  <a:pt x="6151940" y="0"/>
                </a:moveTo>
                <a:lnTo>
                  <a:pt x="0" y="0"/>
                </a:lnTo>
                <a:lnTo>
                  <a:pt x="0" y="6951345"/>
                </a:lnTo>
                <a:lnTo>
                  <a:pt x="6151940" y="6951345"/>
                </a:lnTo>
                <a:lnTo>
                  <a:pt x="615194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3518655" y="4009553"/>
            <a:ext cx="532358" cy="532358"/>
          </a:xfrm>
          <a:custGeom>
            <a:avLst/>
            <a:gdLst/>
            <a:ahLst/>
            <a:cxnLst/>
            <a:rect r="r" b="b" t="t" l="l"/>
            <a:pathLst>
              <a:path h="532358" w="532358">
                <a:moveTo>
                  <a:pt x="0" y="0"/>
                </a:moveTo>
                <a:lnTo>
                  <a:pt x="532358" y="0"/>
                </a:lnTo>
                <a:lnTo>
                  <a:pt x="532358" y="532358"/>
                </a:lnTo>
                <a:lnTo>
                  <a:pt x="0" y="53235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468436">
            <a:off x="14361435" y="8190915"/>
            <a:ext cx="532358" cy="532358"/>
          </a:xfrm>
          <a:custGeom>
            <a:avLst/>
            <a:gdLst/>
            <a:ahLst/>
            <a:cxnLst/>
            <a:rect r="r" b="b" t="t" l="l"/>
            <a:pathLst>
              <a:path h="532358" w="532358">
                <a:moveTo>
                  <a:pt x="0" y="0"/>
                </a:moveTo>
                <a:lnTo>
                  <a:pt x="532358" y="0"/>
                </a:lnTo>
                <a:lnTo>
                  <a:pt x="532358" y="532358"/>
                </a:lnTo>
                <a:lnTo>
                  <a:pt x="0" y="53235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p:cNvSpPr/>
          <p:nvPr/>
        </p:nvSpPr>
        <p:spPr>
          <a:xfrm flipH="false" flipV="false" rot="0">
            <a:off x="14548764" y="7074050"/>
            <a:ext cx="546481" cy="546481"/>
          </a:xfrm>
          <a:custGeom>
            <a:avLst/>
            <a:gdLst/>
            <a:ahLst/>
            <a:cxnLst/>
            <a:rect r="r" b="b" t="t" l="l"/>
            <a:pathLst>
              <a:path h="546481" w="546481">
                <a:moveTo>
                  <a:pt x="0" y="0"/>
                </a:moveTo>
                <a:lnTo>
                  <a:pt x="546481" y="0"/>
                </a:lnTo>
                <a:lnTo>
                  <a:pt x="546481" y="546481"/>
                </a:lnTo>
                <a:lnTo>
                  <a:pt x="0" y="5464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p:cNvSpPr/>
          <p:nvPr/>
        </p:nvSpPr>
        <p:spPr>
          <a:xfrm flipH="false" flipV="false" rot="0">
            <a:off x="12513390" y="6274563"/>
            <a:ext cx="546481" cy="546481"/>
          </a:xfrm>
          <a:custGeom>
            <a:avLst/>
            <a:gdLst/>
            <a:ahLst/>
            <a:cxnLst/>
            <a:rect r="r" b="b" t="t" l="l"/>
            <a:pathLst>
              <a:path h="546481" w="546481">
                <a:moveTo>
                  <a:pt x="0" y="0"/>
                </a:moveTo>
                <a:lnTo>
                  <a:pt x="546481" y="0"/>
                </a:lnTo>
                <a:lnTo>
                  <a:pt x="546481" y="546481"/>
                </a:lnTo>
                <a:lnTo>
                  <a:pt x="0" y="54648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9" id="19"/>
          <p:cNvSpPr/>
          <p:nvPr/>
        </p:nvSpPr>
        <p:spPr>
          <a:xfrm flipH="false" flipV="false" rot="0">
            <a:off x="10797633" y="7279081"/>
            <a:ext cx="1335837" cy="1823668"/>
          </a:xfrm>
          <a:custGeom>
            <a:avLst/>
            <a:gdLst/>
            <a:ahLst/>
            <a:cxnLst/>
            <a:rect r="r" b="b" t="t" l="l"/>
            <a:pathLst>
              <a:path h="1823668" w="1335837">
                <a:moveTo>
                  <a:pt x="0" y="0"/>
                </a:moveTo>
                <a:lnTo>
                  <a:pt x="1335837" y="0"/>
                </a:lnTo>
                <a:lnTo>
                  <a:pt x="1335837" y="1823668"/>
                </a:lnTo>
                <a:lnTo>
                  <a:pt x="0" y="182366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0" id="20"/>
          <p:cNvSpPr/>
          <p:nvPr/>
        </p:nvSpPr>
        <p:spPr>
          <a:xfrm flipH="false" flipV="false" rot="610689">
            <a:off x="11015610" y="6347433"/>
            <a:ext cx="554819" cy="554819"/>
          </a:xfrm>
          <a:custGeom>
            <a:avLst/>
            <a:gdLst/>
            <a:ahLst/>
            <a:cxnLst/>
            <a:rect r="r" b="b" t="t" l="l"/>
            <a:pathLst>
              <a:path h="554819" w="554819">
                <a:moveTo>
                  <a:pt x="0" y="0"/>
                </a:moveTo>
                <a:lnTo>
                  <a:pt x="554819" y="0"/>
                </a:lnTo>
                <a:lnTo>
                  <a:pt x="554819" y="554819"/>
                </a:lnTo>
                <a:lnTo>
                  <a:pt x="0" y="55481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21" id="21"/>
          <p:cNvSpPr txBox="true"/>
          <p:nvPr/>
        </p:nvSpPr>
        <p:spPr>
          <a:xfrm rot="-102629">
            <a:off x="4961410" y="2090285"/>
            <a:ext cx="8135857" cy="516065"/>
          </a:xfrm>
          <a:prstGeom prst="rect">
            <a:avLst/>
          </a:prstGeom>
        </p:spPr>
        <p:txBody>
          <a:bodyPr anchor="t" rtlCol="false" tIns="0" lIns="0" bIns="0" rIns="0">
            <a:spAutoFit/>
          </a:bodyPr>
          <a:lstStyle/>
          <a:p>
            <a:pPr algn="ctr">
              <a:lnSpc>
                <a:spcPts val="3700"/>
              </a:lnSpc>
            </a:pPr>
            <a:r>
              <a:rPr lang="en-US" sz="4021">
                <a:solidFill>
                  <a:srgbClr val="000000"/>
                </a:solidFill>
                <a:latin typeface="Lilita One"/>
                <a:ea typeface="Lilita One"/>
                <a:cs typeface="Lilita One"/>
                <a:sym typeface="Lilita One"/>
              </a:rPr>
              <a:t>FEMALE REPRODUCTIVE SYSTEM</a:t>
            </a:r>
          </a:p>
        </p:txBody>
      </p:sp>
      <p:sp>
        <p:nvSpPr>
          <p:cNvPr name="TextBox 22" id="22"/>
          <p:cNvSpPr txBox="true"/>
          <p:nvPr/>
        </p:nvSpPr>
        <p:spPr>
          <a:xfrm rot="-124762">
            <a:off x="3368988" y="1018554"/>
            <a:ext cx="10843994" cy="1017406"/>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Guess the body part!</a:t>
            </a:r>
          </a:p>
        </p:txBody>
      </p:sp>
      <p:sp>
        <p:nvSpPr>
          <p:cNvPr name="Freeform 23" id="23"/>
          <p:cNvSpPr/>
          <p:nvPr/>
        </p:nvSpPr>
        <p:spPr>
          <a:xfrm flipH="false" flipV="false" rot="0">
            <a:off x="3640060" y="8289317"/>
            <a:ext cx="532358" cy="532358"/>
          </a:xfrm>
          <a:custGeom>
            <a:avLst/>
            <a:gdLst/>
            <a:ahLst/>
            <a:cxnLst/>
            <a:rect r="r" b="b" t="t" l="l"/>
            <a:pathLst>
              <a:path h="532358" w="532358">
                <a:moveTo>
                  <a:pt x="0" y="0"/>
                </a:moveTo>
                <a:lnTo>
                  <a:pt x="532358" y="0"/>
                </a:lnTo>
                <a:lnTo>
                  <a:pt x="532358" y="532358"/>
                </a:lnTo>
                <a:lnTo>
                  <a:pt x="0" y="53235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4" id="24"/>
          <p:cNvSpPr/>
          <p:nvPr/>
        </p:nvSpPr>
        <p:spPr>
          <a:xfrm flipH="false" flipV="false" rot="0">
            <a:off x="3590277" y="4262071"/>
            <a:ext cx="559680" cy="559680"/>
          </a:xfrm>
          <a:custGeom>
            <a:avLst/>
            <a:gdLst/>
            <a:ahLst/>
            <a:cxnLst/>
            <a:rect r="r" b="b" t="t" l="l"/>
            <a:pathLst>
              <a:path h="559680" w="559680">
                <a:moveTo>
                  <a:pt x="0" y="0"/>
                </a:moveTo>
                <a:lnTo>
                  <a:pt x="559680" y="0"/>
                </a:lnTo>
                <a:lnTo>
                  <a:pt x="559680" y="559679"/>
                </a:lnTo>
                <a:lnTo>
                  <a:pt x="0" y="55967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5" id="25"/>
          <p:cNvSpPr/>
          <p:nvPr/>
        </p:nvSpPr>
        <p:spPr>
          <a:xfrm flipH="false" flipV="false" rot="0">
            <a:off x="3617599" y="5080478"/>
            <a:ext cx="532358" cy="532358"/>
          </a:xfrm>
          <a:custGeom>
            <a:avLst/>
            <a:gdLst/>
            <a:ahLst/>
            <a:cxnLst/>
            <a:rect r="r" b="b" t="t" l="l"/>
            <a:pathLst>
              <a:path h="532358" w="532358">
                <a:moveTo>
                  <a:pt x="0" y="0"/>
                </a:moveTo>
                <a:lnTo>
                  <a:pt x="532358" y="0"/>
                </a:lnTo>
                <a:lnTo>
                  <a:pt x="532358" y="532358"/>
                </a:lnTo>
                <a:lnTo>
                  <a:pt x="0" y="53235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6" id="26"/>
          <p:cNvSpPr/>
          <p:nvPr/>
        </p:nvSpPr>
        <p:spPr>
          <a:xfrm flipH="false" flipV="false" rot="0">
            <a:off x="3617599" y="5870011"/>
            <a:ext cx="546481" cy="546481"/>
          </a:xfrm>
          <a:custGeom>
            <a:avLst/>
            <a:gdLst/>
            <a:ahLst/>
            <a:cxnLst/>
            <a:rect r="r" b="b" t="t" l="l"/>
            <a:pathLst>
              <a:path h="546481" w="546481">
                <a:moveTo>
                  <a:pt x="0" y="0"/>
                </a:moveTo>
                <a:lnTo>
                  <a:pt x="546481" y="0"/>
                </a:lnTo>
                <a:lnTo>
                  <a:pt x="546481" y="546481"/>
                </a:lnTo>
                <a:lnTo>
                  <a:pt x="0" y="5464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7" id="27"/>
          <p:cNvSpPr/>
          <p:nvPr/>
        </p:nvSpPr>
        <p:spPr>
          <a:xfrm flipH="false" flipV="false" rot="0">
            <a:off x="3617599" y="6673667"/>
            <a:ext cx="546481" cy="546481"/>
          </a:xfrm>
          <a:custGeom>
            <a:avLst/>
            <a:gdLst/>
            <a:ahLst/>
            <a:cxnLst/>
            <a:rect r="r" b="b" t="t" l="l"/>
            <a:pathLst>
              <a:path h="546481" w="546481">
                <a:moveTo>
                  <a:pt x="0" y="0"/>
                </a:moveTo>
                <a:lnTo>
                  <a:pt x="546481" y="0"/>
                </a:lnTo>
                <a:lnTo>
                  <a:pt x="546481" y="546481"/>
                </a:lnTo>
                <a:lnTo>
                  <a:pt x="0" y="54648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8" id="28"/>
          <p:cNvSpPr/>
          <p:nvPr/>
        </p:nvSpPr>
        <p:spPr>
          <a:xfrm flipH="false" flipV="false" rot="0">
            <a:off x="3617599" y="7477323"/>
            <a:ext cx="554819" cy="554819"/>
          </a:xfrm>
          <a:custGeom>
            <a:avLst/>
            <a:gdLst/>
            <a:ahLst/>
            <a:cxnLst/>
            <a:rect r="r" b="b" t="t" l="l"/>
            <a:pathLst>
              <a:path h="554819" w="554819">
                <a:moveTo>
                  <a:pt x="0" y="0"/>
                </a:moveTo>
                <a:lnTo>
                  <a:pt x="554819" y="0"/>
                </a:lnTo>
                <a:lnTo>
                  <a:pt x="554819" y="554819"/>
                </a:lnTo>
                <a:lnTo>
                  <a:pt x="0" y="55481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9" id="29"/>
          <p:cNvSpPr/>
          <p:nvPr/>
        </p:nvSpPr>
        <p:spPr>
          <a:xfrm flipH="false" flipV="false" rot="-659657">
            <a:off x="15675592" y="6676449"/>
            <a:ext cx="554819" cy="554819"/>
          </a:xfrm>
          <a:custGeom>
            <a:avLst/>
            <a:gdLst/>
            <a:ahLst/>
            <a:cxnLst/>
            <a:rect r="r" b="b" t="t" l="l"/>
            <a:pathLst>
              <a:path h="554819" w="554819">
                <a:moveTo>
                  <a:pt x="0" y="0"/>
                </a:moveTo>
                <a:lnTo>
                  <a:pt x="554820" y="0"/>
                </a:lnTo>
                <a:lnTo>
                  <a:pt x="554820" y="554819"/>
                </a:lnTo>
                <a:lnTo>
                  <a:pt x="0" y="55481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pic>
        <p:nvPicPr>
          <p:cNvPr name="Picture 30" id="30"/>
          <p:cNvPicPr>
            <a:picLocks noChangeAspect="true"/>
          </p:cNvPicPr>
          <p:nvPr/>
        </p:nvPicPr>
        <p:blipFill>
          <a:blip r:embed="rId23"/>
          <a:srcRect l="0" t="0" r="0" b="0"/>
          <a:stretch>
            <a:fillRect/>
          </a:stretch>
        </p:blipFill>
        <p:spPr>
          <a:xfrm flipH="false" flipV="false" rot="269936">
            <a:off x="5228690" y="2437967"/>
            <a:ext cx="3488043" cy="3963685"/>
          </a:xfrm>
          <a:prstGeom prst="rect">
            <a:avLst/>
          </a:prstGeom>
        </p:spPr>
      </p:pic>
      <p:sp>
        <p:nvSpPr>
          <p:cNvPr name="Freeform 31" id="31"/>
          <p:cNvSpPr/>
          <p:nvPr/>
        </p:nvSpPr>
        <p:spPr>
          <a:xfrm flipH="true" flipV="false" rot="-3152701">
            <a:off x="12546867" y="3829337"/>
            <a:ext cx="865467" cy="865467"/>
          </a:xfrm>
          <a:custGeom>
            <a:avLst/>
            <a:gdLst/>
            <a:ahLst/>
            <a:cxnLst/>
            <a:rect r="r" b="b" t="t" l="l"/>
            <a:pathLst>
              <a:path h="865467" w="865467">
                <a:moveTo>
                  <a:pt x="865467" y="0"/>
                </a:moveTo>
                <a:lnTo>
                  <a:pt x="0" y="0"/>
                </a:lnTo>
                <a:lnTo>
                  <a:pt x="0" y="865467"/>
                </a:lnTo>
                <a:lnTo>
                  <a:pt x="865467" y="865467"/>
                </a:lnTo>
                <a:lnTo>
                  <a:pt x="865467"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2" id="32"/>
          <p:cNvSpPr/>
          <p:nvPr/>
        </p:nvSpPr>
        <p:spPr>
          <a:xfrm flipH="false" flipV="false" rot="3482158">
            <a:off x="14059699" y="3910509"/>
            <a:ext cx="978129" cy="978129"/>
          </a:xfrm>
          <a:custGeom>
            <a:avLst/>
            <a:gdLst/>
            <a:ahLst/>
            <a:cxnLst/>
            <a:rect r="r" b="b" t="t" l="l"/>
            <a:pathLst>
              <a:path h="978129" w="978129">
                <a:moveTo>
                  <a:pt x="0" y="0"/>
                </a:moveTo>
                <a:lnTo>
                  <a:pt x="978129" y="0"/>
                </a:lnTo>
                <a:lnTo>
                  <a:pt x="978129" y="978129"/>
                </a:lnTo>
                <a:lnTo>
                  <a:pt x="0" y="97812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3" id="33"/>
          <p:cNvSpPr/>
          <p:nvPr/>
        </p:nvSpPr>
        <p:spPr>
          <a:xfrm flipH="false" flipV="false" rot="-697647">
            <a:off x="11128642" y="6057175"/>
            <a:ext cx="565323" cy="565323"/>
          </a:xfrm>
          <a:custGeom>
            <a:avLst/>
            <a:gdLst/>
            <a:ahLst/>
            <a:cxnLst/>
            <a:rect r="r" b="b" t="t" l="l"/>
            <a:pathLst>
              <a:path h="565323" w="565323">
                <a:moveTo>
                  <a:pt x="0" y="0"/>
                </a:moveTo>
                <a:lnTo>
                  <a:pt x="565323" y="0"/>
                </a:lnTo>
                <a:lnTo>
                  <a:pt x="565323" y="565323"/>
                </a:lnTo>
                <a:lnTo>
                  <a:pt x="0" y="56532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4" id="34"/>
          <p:cNvSpPr/>
          <p:nvPr/>
        </p:nvSpPr>
        <p:spPr>
          <a:xfrm flipH="true" flipV="false" rot="902461">
            <a:off x="15543433" y="6231568"/>
            <a:ext cx="565323" cy="565323"/>
          </a:xfrm>
          <a:custGeom>
            <a:avLst/>
            <a:gdLst/>
            <a:ahLst/>
            <a:cxnLst/>
            <a:rect r="r" b="b" t="t" l="l"/>
            <a:pathLst>
              <a:path h="565323" w="565323">
                <a:moveTo>
                  <a:pt x="565323" y="0"/>
                </a:moveTo>
                <a:lnTo>
                  <a:pt x="0" y="0"/>
                </a:lnTo>
                <a:lnTo>
                  <a:pt x="0" y="565322"/>
                </a:lnTo>
                <a:lnTo>
                  <a:pt x="565323" y="565322"/>
                </a:lnTo>
                <a:lnTo>
                  <a:pt x="565323"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5" id="35"/>
          <p:cNvSpPr/>
          <p:nvPr/>
        </p:nvSpPr>
        <p:spPr>
          <a:xfrm flipH="false" flipV="false" rot="3241526">
            <a:off x="10371443" y="7077277"/>
            <a:ext cx="565323" cy="565323"/>
          </a:xfrm>
          <a:custGeom>
            <a:avLst/>
            <a:gdLst/>
            <a:ahLst/>
            <a:cxnLst/>
            <a:rect r="r" b="b" t="t" l="l"/>
            <a:pathLst>
              <a:path h="565323" w="565323">
                <a:moveTo>
                  <a:pt x="0" y="0"/>
                </a:moveTo>
                <a:lnTo>
                  <a:pt x="565322" y="0"/>
                </a:lnTo>
                <a:lnTo>
                  <a:pt x="565322" y="565323"/>
                </a:lnTo>
                <a:lnTo>
                  <a:pt x="0" y="56532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6" id="36"/>
          <p:cNvSpPr/>
          <p:nvPr/>
        </p:nvSpPr>
        <p:spPr>
          <a:xfrm flipH="false" flipV="false" rot="0">
            <a:off x="10237953" y="6953858"/>
            <a:ext cx="559680" cy="559680"/>
          </a:xfrm>
          <a:custGeom>
            <a:avLst/>
            <a:gdLst/>
            <a:ahLst/>
            <a:cxnLst/>
            <a:rect r="r" b="b" t="t" l="l"/>
            <a:pathLst>
              <a:path h="559680" w="559680">
                <a:moveTo>
                  <a:pt x="0" y="0"/>
                </a:moveTo>
                <a:lnTo>
                  <a:pt x="559680" y="0"/>
                </a:lnTo>
                <a:lnTo>
                  <a:pt x="559680" y="559680"/>
                </a:lnTo>
                <a:lnTo>
                  <a:pt x="0" y="55968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7" id="37"/>
          <p:cNvSpPr/>
          <p:nvPr/>
        </p:nvSpPr>
        <p:spPr>
          <a:xfrm flipH="true" flipV="false" rot="-2700000">
            <a:off x="13945209" y="6938126"/>
            <a:ext cx="565323" cy="565323"/>
          </a:xfrm>
          <a:custGeom>
            <a:avLst/>
            <a:gdLst/>
            <a:ahLst/>
            <a:cxnLst/>
            <a:rect r="r" b="b" t="t" l="l"/>
            <a:pathLst>
              <a:path h="565323" w="565323">
                <a:moveTo>
                  <a:pt x="565322" y="0"/>
                </a:moveTo>
                <a:lnTo>
                  <a:pt x="0" y="0"/>
                </a:lnTo>
                <a:lnTo>
                  <a:pt x="0" y="565323"/>
                </a:lnTo>
                <a:lnTo>
                  <a:pt x="565322" y="565323"/>
                </a:lnTo>
                <a:lnTo>
                  <a:pt x="565322"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8" id="38"/>
          <p:cNvSpPr/>
          <p:nvPr/>
        </p:nvSpPr>
        <p:spPr>
          <a:xfrm flipH="false" flipV="false" rot="604832">
            <a:off x="12914566" y="5868845"/>
            <a:ext cx="701332" cy="701332"/>
          </a:xfrm>
          <a:custGeom>
            <a:avLst/>
            <a:gdLst/>
            <a:ahLst/>
            <a:cxnLst/>
            <a:rect r="r" b="b" t="t" l="l"/>
            <a:pathLst>
              <a:path h="701332" w="701332">
                <a:moveTo>
                  <a:pt x="0" y="0"/>
                </a:moveTo>
                <a:lnTo>
                  <a:pt x="701331" y="0"/>
                </a:lnTo>
                <a:lnTo>
                  <a:pt x="701331" y="701332"/>
                </a:lnTo>
                <a:lnTo>
                  <a:pt x="0" y="701332"/>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9" id="39"/>
          <p:cNvSpPr/>
          <p:nvPr/>
        </p:nvSpPr>
        <p:spPr>
          <a:xfrm flipH="true" flipV="false" rot="-2700000">
            <a:off x="13788944" y="8074559"/>
            <a:ext cx="565323" cy="565323"/>
          </a:xfrm>
          <a:custGeom>
            <a:avLst/>
            <a:gdLst/>
            <a:ahLst/>
            <a:cxnLst/>
            <a:rect r="r" b="b" t="t" l="l"/>
            <a:pathLst>
              <a:path h="565323" w="565323">
                <a:moveTo>
                  <a:pt x="565323" y="0"/>
                </a:moveTo>
                <a:lnTo>
                  <a:pt x="0" y="0"/>
                </a:lnTo>
                <a:lnTo>
                  <a:pt x="0" y="565323"/>
                </a:lnTo>
                <a:lnTo>
                  <a:pt x="565323" y="565323"/>
                </a:lnTo>
                <a:lnTo>
                  <a:pt x="565323"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26363">
            <a:off x="3029792" y="3932884"/>
            <a:ext cx="8007488" cy="4940640"/>
            <a:chOff x="0" y="0"/>
            <a:chExt cx="2108968" cy="1301239"/>
          </a:xfrm>
        </p:grpSpPr>
        <p:sp>
          <p:nvSpPr>
            <p:cNvPr name="Freeform 11" id="11"/>
            <p:cNvSpPr/>
            <p:nvPr/>
          </p:nvSpPr>
          <p:spPr>
            <a:xfrm flipH="false" flipV="false" rot="0">
              <a:off x="0" y="0"/>
              <a:ext cx="2108968" cy="1301239"/>
            </a:xfrm>
            <a:custGeom>
              <a:avLst/>
              <a:gdLst/>
              <a:ahLst/>
              <a:cxnLst/>
              <a:rect r="r" b="b" t="t" l="l"/>
              <a:pathLst>
                <a:path h="1301239" w="2108968">
                  <a:moveTo>
                    <a:pt x="0" y="0"/>
                  </a:moveTo>
                  <a:lnTo>
                    <a:pt x="2108968" y="0"/>
                  </a:lnTo>
                  <a:lnTo>
                    <a:pt x="2108968" y="1301239"/>
                  </a:lnTo>
                  <a:lnTo>
                    <a:pt x="0" y="1301239"/>
                  </a:lnTo>
                  <a:close/>
                </a:path>
              </a:pathLst>
            </a:custGeom>
            <a:solidFill>
              <a:srgbClr val="CCEBD1"/>
            </a:solidFill>
          </p:spPr>
        </p:sp>
        <p:sp>
          <p:nvSpPr>
            <p:cNvPr name="TextBox 12" id="12"/>
            <p:cNvSpPr txBox="true"/>
            <p:nvPr/>
          </p:nvSpPr>
          <p:spPr>
            <a:xfrm>
              <a:off x="0" y="38100"/>
              <a:ext cx="2108968" cy="1263139"/>
            </a:xfrm>
            <a:prstGeom prst="rect">
              <a:avLst/>
            </a:prstGeom>
          </p:spPr>
          <p:txBody>
            <a:bodyPr anchor="ctr" rtlCol="false" tIns="50800" lIns="50800" bIns="50800" rIns="50800"/>
            <a:lstStyle/>
            <a:p>
              <a:pPr algn="ctr">
                <a:lnSpc>
                  <a:spcPts val="1753"/>
                </a:lnSpc>
              </a:pPr>
            </a:p>
          </p:txBody>
        </p:sp>
      </p:grpSp>
      <p:sp>
        <p:nvSpPr>
          <p:cNvPr name="Freeform 13" id="13"/>
          <p:cNvSpPr/>
          <p:nvPr/>
        </p:nvSpPr>
        <p:spPr>
          <a:xfrm flipH="false" flipV="false" rot="-158331">
            <a:off x="2271270" y="3484720"/>
            <a:ext cx="2403679" cy="2232417"/>
          </a:xfrm>
          <a:custGeom>
            <a:avLst/>
            <a:gdLst/>
            <a:ahLst/>
            <a:cxnLst/>
            <a:rect r="r" b="b" t="t" l="l"/>
            <a:pathLst>
              <a:path h="2232417" w="2403679">
                <a:moveTo>
                  <a:pt x="0" y="0"/>
                </a:moveTo>
                <a:lnTo>
                  <a:pt x="2403679" y="0"/>
                </a:lnTo>
                <a:lnTo>
                  <a:pt x="2403679" y="2232417"/>
                </a:lnTo>
                <a:lnTo>
                  <a:pt x="0" y="22324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114182">
            <a:off x="3621476" y="4131316"/>
            <a:ext cx="5916338" cy="4591093"/>
          </a:xfrm>
          <a:prstGeom prst="rect">
            <a:avLst/>
          </a:prstGeom>
        </p:spPr>
        <p:txBody>
          <a:bodyPr anchor="t" rtlCol="false" tIns="0" lIns="0" bIns="0" rIns="0">
            <a:spAutoFit/>
          </a:bodyPr>
          <a:lstStyle/>
          <a:p>
            <a:pPr algn="l">
              <a:lnSpc>
                <a:spcPts val="2644"/>
              </a:lnSpc>
            </a:pPr>
            <a:r>
              <a:rPr lang="en-US" sz="2403">
                <a:solidFill>
                  <a:srgbClr val="14100E"/>
                </a:solidFill>
                <a:latin typeface="Lato"/>
                <a:ea typeface="Lato"/>
                <a:cs typeface="Lato"/>
                <a:sym typeface="Lato"/>
              </a:rPr>
              <a:t>The male reproductive system helps make sperm.</a:t>
            </a:r>
          </a:p>
          <a:p>
            <a:pPr algn="l">
              <a:lnSpc>
                <a:spcPts val="2644"/>
              </a:lnSpc>
            </a:pPr>
          </a:p>
          <a:p>
            <a:pPr algn="l">
              <a:lnSpc>
                <a:spcPts val="2644"/>
              </a:lnSpc>
            </a:pPr>
            <a:r>
              <a:rPr lang="en-US" sz="2403">
                <a:solidFill>
                  <a:srgbClr val="14100E"/>
                </a:solidFill>
                <a:latin typeface="Lato"/>
                <a:ea typeface="Lato"/>
                <a:cs typeface="Lato"/>
                <a:sym typeface="Lato"/>
              </a:rPr>
              <a:t>The testicles produce tiny sperm. The sperm travel through the sperm ducts and pass through the urethra in the penis, where they can leave the body during sexual intercourse.</a:t>
            </a:r>
          </a:p>
          <a:p>
            <a:pPr algn="l">
              <a:lnSpc>
                <a:spcPts val="2644"/>
              </a:lnSpc>
            </a:pPr>
          </a:p>
          <a:p>
            <a:pPr algn="l">
              <a:lnSpc>
                <a:spcPts val="2644"/>
              </a:lnSpc>
            </a:pPr>
            <a:r>
              <a:rPr lang="en-US" sz="2403">
                <a:solidFill>
                  <a:srgbClr val="14100E"/>
                </a:solidFill>
                <a:latin typeface="Lato"/>
                <a:ea typeface="Lato"/>
                <a:cs typeface="Lato"/>
                <a:sym typeface="Lato"/>
              </a:rPr>
              <a:t> If sperm joins with an egg from the female, it can grow into a baby.</a:t>
            </a:r>
          </a:p>
          <a:p>
            <a:pPr algn="l">
              <a:lnSpc>
                <a:spcPts val="2644"/>
              </a:lnSpc>
            </a:pPr>
          </a:p>
          <a:p>
            <a:pPr algn="l">
              <a:lnSpc>
                <a:spcPts val="2644"/>
              </a:lnSpc>
            </a:pPr>
            <a:r>
              <a:rPr lang="en-US" sz="2403">
                <a:solidFill>
                  <a:srgbClr val="14100E"/>
                </a:solidFill>
                <a:latin typeface="Lato"/>
                <a:ea typeface="Lato"/>
                <a:cs typeface="Lato"/>
                <a:sym typeface="Lato"/>
              </a:rPr>
              <a:t>Hormones control these changes, coming from the testicles and the brain.</a:t>
            </a:r>
          </a:p>
        </p:txBody>
      </p:sp>
      <p:sp>
        <p:nvSpPr>
          <p:cNvPr name="TextBox 15" id="15"/>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male reproductive system</a:t>
            </a:r>
          </a:p>
        </p:txBody>
      </p:sp>
      <p:grpSp>
        <p:nvGrpSpPr>
          <p:cNvPr name="Group 16" id="16"/>
          <p:cNvGrpSpPr/>
          <p:nvPr/>
        </p:nvGrpSpPr>
        <p:grpSpPr>
          <a:xfrm rot="0">
            <a:off x="9781343" y="3321461"/>
            <a:ext cx="6943630" cy="6248913"/>
            <a:chOff x="0" y="0"/>
            <a:chExt cx="9258174" cy="8331884"/>
          </a:xfrm>
        </p:grpSpPr>
        <p:grpSp>
          <p:nvGrpSpPr>
            <p:cNvPr name="Group 17" id="17"/>
            <p:cNvGrpSpPr/>
            <p:nvPr/>
          </p:nvGrpSpPr>
          <p:grpSpPr>
            <a:xfrm rot="149312">
              <a:off x="168430" y="189930"/>
              <a:ext cx="8921314" cy="7952024"/>
              <a:chOff x="0" y="0"/>
              <a:chExt cx="2136415" cy="1904296"/>
            </a:xfrm>
          </p:grpSpPr>
          <p:sp>
            <p:nvSpPr>
              <p:cNvPr name="Freeform 18" id="18"/>
              <p:cNvSpPr/>
              <p:nvPr/>
            </p:nvSpPr>
            <p:spPr>
              <a:xfrm flipH="false" flipV="false" rot="0">
                <a:off x="0" y="0"/>
                <a:ext cx="2136415" cy="1904297"/>
              </a:xfrm>
              <a:custGeom>
                <a:avLst/>
                <a:gdLst/>
                <a:ahLst/>
                <a:cxnLst/>
                <a:rect r="r" b="b" t="t" l="l"/>
                <a:pathLst>
                  <a:path h="1904297" w="2136415">
                    <a:moveTo>
                      <a:pt x="0" y="0"/>
                    </a:moveTo>
                    <a:lnTo>
                      <a:pt x="2136415" y="0"/>
                    </a:lnTo>
                    <a:lnTo>
                      <a:pt x="2136415" y="1904297"/>
                    </a:lnTo>
                    <a:lnTo>
                      <a:pt x="0" y="1904297"/>
                    </a:lnTo>
                    <a:close/>
                  </a:path>
                </a:pathLst>
              </a:custGeom>
              <a:solidFill>
                <a:srgbClr val="FEFFFE"/>
              </a:solidFill>
              <a:ln w="66675" cap="sq">
                <a:solidFill>
                  <a:srgbClr val="26A42B"/>
                </a:solidFill>
                <a:prstDash val="solid"/>
                <a:miter/>
              </a:ln>
            </p:spPr>
          </p:sp>
          <p:sp>
            <p:nvSpPr>
              <p:cNvPr name="TextBox 19" id="19"/>
              <p:cNvSpPr txBox="true"/>
              <p:nvPr/>
            </p:nvSpPr>
            <p:spPr>
              <a:xfrm>
                <a:off x="0" y="38100"/>
                <a:ext cx="2136415" cy="1866196"/>
              </a:xfrm>
              <a:prstGeom prst="rect">
                <a:avLst/>
              </a:prstGeom>
            </p:spPr>
            <p:txBody>
              <a:bodyPr anchor="ctr" rtlCol="false" tIns="41903" lIns="41903" bIns="41903" rIns="41903"/>
              <a:lstStyle/>
              <a:p>
                <a:pPr algn="ctr">
                  <a:lnSpc>
                    <a:spcPts val="1753"/>
                  </a:lnSpc>
                </a:pPr>
              </a:p>
            </p:txBody>
          </p:sp>
        </p:grpSp>
        <p:sp>
          <p:nvSpPr>
            <p:cNvPr name="Freeform 20" id="20"/>
            <p:cNvSpPr/>
            <p:nvPr/>
          </p:nvSpPr>
          <p:spPr>
            <a:xfrm flipH="false" flipV="false" rot="168273">
              <a:off x="2284250" y="666535"/>
              <a:ext cx="5518117" cy="7051229"/>
            </a:xfrm>
            <a:custGeom>
              <a:avLst/>
              <a:gdLst/>
              <a:ahLst/>
              <a:cxnLst/>
              <a:rect r="r" b="b" t="t" l="l"/>
              <a:pathLst>
                <a:path h="7051229" w="5518117">
                  <a:moveTo>
                    <a:pt x="0" y="0"/>
                  </a:moveTo>
                  <a:lnTo>
                    <a:pt x="5518117" y="0"/>
                  </a:lnTo>
                  <a:lnTo>
                    <a:pt x="5518117" y="7051229"/>
                  </a:lnTo>
                  <a:lnTo>
                    <a:pt x="0" y="7051229"/>
                  </a:lnTo>
                  <a:lnTo>
                    <a:pt x="0" y="0"/>
                  </a:lnTo>
                  <a:close/>
                </a:path>
              </a:pathLst>
            </a:custGeom>
            <a:blipFill>
              <a:blip r:embed="rId7">
                <a:extLst>
                  <a:ext uri="{96DAC541-7B7A-43D3-8B79-37D633B846F1}">
                    <asvg:svgBlip xmlns:asvg="http://schemas.microsoft.com/office/drawing/2016/SVG/main" r:embed="rId8"/>
                  </a:ext>
                </a:extLst>
              </a:blip>
              <a:stretch>
                <a:fillRect l="0" t="-1228" r="-89717" b="0"/>
              </a:stretch>
            </a:blipFill>
          </p:spPr>
        </p:sp>
        <p:grpSp>
          <p:nvGrpSpPr>
            <p:cNvPr name="Group 21" id="21"/>
            <p:cNvGrpSpPr/>
            <p:nvPr/>
          </p:nvGrpSpPr>
          <p:grpSpPr>
            <a:xfrm rot="157907">
              <a:off x="5181463" y="7699357"/>
              <a:ext cx="2507003" cy="94795"/>
              <a:chOff x="0" y="0"/>
              <a:chExt cx="495210" cy="18725"/>
            </a:xfrm>
          </p:grpSpPr>
          <p:sp>
            <p:nvSpPr>
              <p:cNvPr name="Freeform 22" id="22"/>
              <p:cNvSpPr/>
              <p:nvPr/>
            </p:nvSpPr>
            <p:spPr>
              <a:xfrm flipH="false" flipV="false" rot="0">
                <a:off x="0" y="0"/>
                <a:ext cx="495210" cy="18725"/>
              </a:xfrm>
              <a:custGeom>
                <a:avLst/>
                <a:gdLst/>
                <a:ahLst/>
                <a:cxnLst/>
                <a:rect r="r" b="b" t="t" l="l"/>
                <a:pathLst>
                  <a:path h="18725" w="495210">
                    <a:moveTo>
                      <a:pt x="0" y="0"/>
                    </a:moveTo>
                    <a:lnTo>
                      <a:pt x="495210" y="0"/>
                    </a:lnTo>
                    <a:lnTo>
                      <a:pt x="495210" y="18725"/>
                    </a:lnTo>
                    <a:lnTo>
                      <a:pt x="0" y="18725"/>
                    </a:lnTo>
                    <a:close/>
                  </a:path>
                </a:pathLst>
              </a:custGeom>
              <a:solidFill>
                <a:srgbClr val="FEFFFE"/>
              </a:solidFill>
            </p:spPr>
          </p:sp>
          <p:sp>
            <p:nvSpPr>
              <p:cNvPr name="TextBox 23" id="23"/>
              <p:cNvSpPr txBox="true"/>
              <p:nvPr/>
            </p:nvSpPr>
            <p:spPr>
              <a:xfrm>
                <a:off x="0" y="38100"/>
                <a:ext cx="495210" cy="18725"/>
              </a:xfrm>
              <a:prstGeom prst="rect">
                <a:avLst/>
              </a:prstGeom>
            </p:spPr>
            <p:txBody>
              <a:bodyPr anchor="ctr" rtlCol="false" tIns="50800" lIns="50800" bIns="50800" rIns="50800"/>
              <a:lstStyle/>
              <a:p>
                <a:pPr algn="ctr">
                  <a:lnSpc>
                    <a:spcPts val="1753"/>
                  </a:lnSpc>
                </a:pPr>
              </a:p>
            </p:txBody>
          </p:sp>
        </p:grpSp>
        <p:grpSp>
          <p:nvGrpSpPr>
            <p:cNvPr name="Group 24" id="24"/>
            <p:cNvGrpSpPr/>
            <p:nvPr/>
          </p:nvGrpSpPr>
          <p:grpSpPr>
            <a:xfrm rot="157907">
              <a:off x="5385947" y="7846666"/>
              <a:ext cx="72618" cy="94795"/>
              <a:chOff x="0" y="0"/>
              <a:chExt cx="14344" cy="18725"/>
            </a:xfrm>
          </p:grpSpPr>
          <p:sp>
            <p:nvSpPr>
              <p:cNvPr name="Freeform 25" id="25"/>
              <p:cNvSpPr/>
              <p:nvPr/>
            </p:nvSpPr>
            <p:spPr>
              <a:xfrm flipH="false" flipV="false" rot="0">
                <a:off x="0" y="0"/>
                <a:ext cx="14344" cy="18725"/>
              </a:xfrm>
              <a:custGeom>
                <a:avLst/>
                <a:gdLst/>
                <a:ahLst/>
                <a:cxnLst/>
                <a:rect r="r" b="b" t="t" l="l"/>
                <a:pathLst>
                  <a:path h="18725" w="14344">
                    <a:moveTo>
                      <a:pt x="0" y="0"/>
                    </a:moveTo>
                    <a:lnTo>
                      <a:pt x="14344" y="0"/>
                    </a:lnTo>
                    <a:lnTo>
                      <a:pt x="14344" y="18725"/>
                    </a:lnTo>
                    <a:lnTo>
                      <a:pt x="0" y="18725"/>
                    </a:lnTo>
                    <a:close/>
                  </a:path>
                </a:pathLst>
              </a:custGeom>
              <a:solidFill>
                <a:srgbClr val="FEFFFE"/>
              </a:solidFill>
            </p:spPr>
          </p:sp>
          <p:sp>
            <p:nvSpPr>
              <p:cNvPr name="TextBox 26" id="26"/>
              <p:cNvSpPr txBox="true"/>
              <p:nvPr/>
            </p:nvSpPr>
            <p:spPr>
              <a:xfrm>
                <a:off x="0" y="38100"/>
                <a:ext cx="14344" cy="18725"/>
              </a:xfrm>
              <a:prstGeom prst="rect">
                <a:avLst/>
              </a:prstGeom>
            </p:spPr>
            <p:txBody>
              <a:bodyPr anchor="ctr" rtlCol="false" tIns="50800" lIns="50800" bIns="50800" rIns="50800"/>
              <a:lstStyle/>
              <a:p>
                <a:pPr algn="ctr">
                  <a:lnSpc>
                    <a:spcPts val="1753"/>
                  </a:lnSpc>
                </a:pPr>
              </a:p>
            </p:txBody>
          </p:sp>
        </p:grpSp>
        <p:grpSp>
          <p:nvGrpSpPr>
            <p:cNvPr name="Group 27" id="27"/>
            <p:cNvGrpSpPr/>
            <p:nvPr/>
          </p:nvGrpSpPr>
          <p:grpSpPr>
            <a:xfrm rot="-883699">
              <a:off x="4983002" y="7674221"/>
              <a:ext cx="216889" cy="88163"/>
              <a:chOff x="0" y="0"/>
              <a:chExt cx="42842" cy="17415"/>
            </a:xfrm>
          </p:grpSpPr>
          <p:sp>
            <p:nvSpPr>
              <p:cNvPr name="Freeform 28" id="28"/>
              <p:cNvSpPr/>
              <p:nvPr/>
            </p:nvSpPr>
            <p:spPr>
              <a:xfrm flipH="false" flipV="false" rot="0">
                <a:off x="0" y="0"/>
                <a:ext cx="42842" cy="17415"/>
              </a:xfrm>
              <a:custGeom>
                <a:avLst/>
                <a:gdLst/>
                <a:ahLst/>
                <a:cxnLst/>
                <a:rect r="r" b="b" t="t" l="l"/>
                <a:pathLst>
                  <a:path h="17415" w="42842">
                    <a:moveTo>
                      <a:pt x="0" y="0"/>
                    </a:moveTo>
                    <a:lnTo>
                      <a:pt x="42842" y="0"/>
                    </a:lnTo>
                    <a:lnTo>
                      <a:pt x="42842" y="17415"/>
                    </a:lnTo>
                    <a:lnTo>
                      <a:pt x="0" y="17415"/>
                    </a:lnTo>
                    <a:close/>
                  </a:path>
                </a:pathLst>
              </a:custGeom>
              <a:solidFill>
                <a:srgbClr val="FEFFFE"/>
              </a:solidFill>
            </p:spPr>
          </p:sp>
          <p:sp>
            <p:nvSpPr>
              <p:cNvPr name="TextBox 29" id="29"/>
              <p:cNvSpPr txBox="true"/>
              <p:nvPr/>
            </p:nvSpPr>
            <p:spPr>
              <a:xfrm>
                <a:off x="0" y="38100"/>
                <a:ext cx="42842" cy="17415"/>
              </a:xfrm>
              <a:prstGeom prst="rect">
                <a:avLst/>
              </a:prstGeom>
            </p:spPr>
            <p:txBody>
              <a:bodyPr anchor="ctr" rtlCol="false" tIns="50800" lIns="50800" bIns="50800" rIns="50800"/>
              <a:lstStyle/>
              <a:p>
                <a:pPr algn="ctr">
                  <a:lnSpc>
                    <a:spcPts val="1753"/>
                  </a:lnSpc>
                </a:pPr>
              </a:p>
            </p:txBody>
          </p:sp>
        </p:gr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666" y="3463908"/>
            <a:ext cx="6690986" cy="5964018"/>
            <a:chOff x="0" y="0"/>
            <a:chExt cx="2136415" cy="1904296"/>
          </a:xfrm>
        </p:grpSpPr>
        <p:sp>
          <p:nvSpPr>
            <p:cNvPr name="Freeform 11" id="11"/>
            <p:cNvSpPr/>
            <p:nvPr/>
          </p:nvSpPr>
          <p:spPr>
            <a:xfrm flipH="false" flipV="false" rot="0">
              <a:off x="0" y="0"/>
              <a:ext cx="2136415" cy="1904297"/>
            </a:xfrm>
            <a:custGeom>
              <a:avLst/>
              <a:gdLst/>
              <a:ahLst/>
              <a:cxnLst/>
              <a:rect r="r" b="b" t="t" l="l"/>
              <a:pathLst>
                <a:path h="1904297" w="2136415">
                  <a:moveTo>
                    <a:pt x="0" y="0"/>
                  </a:moveTo>
                  <a:lnTo>
                    <a:pt x="2136415" y="0"/>
                  </a:lnTo>
                  <a:lnTo>
                    <a:pt x="2136415"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136415"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PENIS</a:t>
            </a:r>
          </a:p>
        </p:txBody>
      </p:sp>
      <p:sp>
        <p:nvSpPr>
          <p:cNvPr name="Freeform 15" id="15"/>
          <p:cNvSpPr/>
          <p:nvPr/>
        </p:nvSpPr>
        <p:spPr>
          <a:xfrm flipH="false" flipV="false" rot="0">
            <a:off x="2868057" y="3699838"/>
            <a:ext cx="1020188" cy="1020188"/>
          </a:xfrm>
          <a:custGeom>
            <a:avLst/>
            <a:gdLst/>
            <a:ahLst/>
            <a:cxnLst/>
            <a:rect r="r" b="b" t="t" l="l"/>
            <a:pathLst>
              <a:path h="1020188" w="1020188">
                <a:moveTo>
                  <a:pt x="0" y="0"/>
                </a:moveTo>
                <a:lnTo>
                  <a:pt x="1020188" y="0"/>
                </a:lnTo>
                <a:lnTo>
                  <a:pt x="1020188" y="1020187"/>
                </a:lnTo>
                <a:lnTo>
                  <a:pt x="0" y="10201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114182">
            <a:off x="3881915" y="5392176"/>
            <a:ext cx="4181477" cy="290965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The part of the male body used for urination and sexual intercourse. It’s made of soft, spongy tissue with blood vessels. The urethra is inside the penis, and both urine and sperm pass through it to leave the body.</a:t>
            </a:r>
          </a:p>
        </p:txBody>
      </p:sp>
      <p:sp>
        <p:nvSpPr>
          <p:cNvPr name="Freeform 17" id="17"/>
          <p:cNvSpPr/>
          <p:nvPr/>
        </p:nvSpPr>
        <p:spPr>
          <a:xfrm flipH="false" flipV="false" rot="168273">
            <a:off x="11494531" y="3821362"/>
            <a:ext cx="4138588" cy="5288421"/>
          </a:xfrm>
          <a:custGeom>
            <a:avLst/>
            <a:gdLst/>
            <a:ahLst/>
            <a:cxnLst/>
            <a:rect r="r" b="b" t="t" l="l"/>
            <a:pathLst>
              <a:path h="5288421" w="4138588">
                <a:moveTo>
                  <a:pt x="0" y="0"/>
                </a:moveTo>
                <a:lnTo>
                  <a:pt x="4138587" y="0"/>
                </a:lnTo>
                <a:lnTo>
                  <a:pt x="4138587" y="5288422"/>
                </a:lnTo>
                <a:lnTo>
                  <a:pt x="0" y="5288422"/>
                </a:lnTo>
                <a:lnTo>
                  <a:pt x="0" y="0"/>
                </a:lnTo>
                <a:close/>
              </a:path>
            </a:pathLst>
          </a:custGeom>
          <a:blipFill>
            <a:blip r:embed="rId9">
              <a:extLst>
                <a:ext uri="{96DAC541-7B7A-43D3-8B79-37D633B846F1}">
                  <asvg:svgBlip xmlns:asvg="http://schemas.microsoft.com/office/drawing/2016/SVG/main" r:embed="rId10"/>
                </a:ext>
              </a:extLst>
            </a:blip>
            <a:stretch>
              <a:fillRect l="0" t="-1228" r="-89717" b="0"/>
            </a:stretch>
          </a:blipFill>
        </p:spPr>
      </p:sp>
      <p:sp>
        <p:nvSpPr>
          <p:cNvPr name="Freeform 18" id="18"/>
          <p:cNvSpPr/>
          <p:nvPr/>
        </p:nvSpPr>
        <p:spPr>
          <a:xfrm flipH="false" flipV="false" rot="5222662">
            <a:off x="10645220" y="5840991"/>
            <a:ext cx="927077" cy="927077"/>
          </a:xfrm>
          <a:custGeom>
            <a:avLst/>
            <a:gdLst/>
            <a:ahLst/>
            <a:cxnLst/>
            <a:rect r="r" b="b" t="t" l="l"/>
            <a:pathLst>
              <a:path h="927077" w="927077">
                <a:moveTo>
                  <a:pt x="0" y="0"/>
                </a:moveTo>
                <a:lnTo>
                  <a:pt x="927076" y="0"/>
                </a:lnTo>
                <a:lnTo>
                  <a:pt x="927076" y="927076"/>
                </a:lnTo>
                <a:lnTo>
                  <a:pt x="0" y="92707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212097">
            <a:off x="10458430" y="5562967"/>
            <a:ext cx="819314" cy="819314"/>
          </a:xfrm>
          <a:custGeom>
            <a:avLst/>
            <a:gdLst/>
            <a:ahLst/>
            <a:cxnLst/>
            <a:rect r="r" b="b" t="t" l="l"/>
            <a:pathLst>
              <a:path h="819314" w="819314">
                <a:moveTo>
                  <a:pt x="0" y="0"/>
                </a:moveTo>
                <a:lnTo>
                  <a:pt x="819314" y="0"/>
                </a:lnTo>
                <a:lnTo>
                  <a:pt x="819314" y="819314"/>
                </a:lnTo>
                <a:lnTo>
                  <a:pt x="0" y="8193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0" id="20"/>
          <p:cNvGrpSpPr/>
          <p:nvPr/>
        </p:nvGrpSpPr>
        <p:grpSpPr>
          <a:xfrm rot="157907">
            <a:off x="13667440" y="9095978"/>
            <a:ext cx="1880252" cy="71096"/>
            <a:chOff x="0" y="0"/>
            <a:chExt cx="495210" cy="18725"/>
          </a:xfrm>
        </p:grpSpPr>
        <p:sp>
          <p:nvSpPr>
            <p:cNvPr name="Freeform 21" id="21"/>
            <p:cNvSpPr/>
            <p:nvPr/>
          </p:nvSpPr>
          <p:spPr>
            <a:xfrm flipH="false" flipV="false" rot="0">
              <a:off x="0" y="0"/>
              <a:ext cx="495210" cy="18725"/>
            </a:xfrm>
            <a:custGeom>
              <a:avLst/>
              <a:gdLst/>
              <a:ahLst/>
              <a:cxnLst/>
              <a:rect r="r" b="b" t="t" l="l"/>
              <a:pathLst>
                <a:path h="18725" w="495210">
                  <a:moveTo>
                    <a:pt x="0" y="0"/>
                  </a:moveTo>
                  <a:lnTo>
                    <a:pt x="495210" y="0"/>
                  </a:lnTo>
                  <a:lnTo>
                    <a:pt x="495210" y="18725"/>
                  </a:lnTo>
                  <a:lnTo>
                    <a:pt x="0" y="18725"/>
                  </a:lnTo>
                  <a:close/>
                </a:path>
              </a:pathLst>
            </a:custGeom>
            <a:solidFill>
              <a:srgbClr val="CCEBD1"/>
            </a:solidFill>
          </p:spPr>
        </p:sp>
        <p:sp>
          <p:nvSpPr>
            <p:cNvPr name="TextBox 22" id="22"/>
            <p:cNvSpPr txBox="true"/>
            <p:nvPr/>
          </p:nvSpPr>
          <p:spPr>
            <a:xfrm>
              <a:off x="0" y="38100"/>
              <a:ext cx="495210" cy="18725"/>
            </a:xfrm>
            <a:prstGeom prst="rect">
              <a:avLst/>
            </a:prstGeom>
          </p:spPr>
          <p:txBody>
            <a:bodyPr anchor="ctr" rtlCol="false" tIns="50800" lIns="50800" bIns="50800" rIns="50800"/>
            <a:lstStyle/>
            <a:p>
              <a:pPr algn="ctr">
                <a:lnSpc>
                  <a:spcPts val="1753"/>
                </a:lnSpc>
              </a:pPr>
            </a:p>
          </p:txBody>
        </p:sp>
      </p:grpSp>
      <p:grpSp>
        <p:nvGrpSpPr>
          <p:cNvPr name="Group 23" id="23"/>
          <p:cNvGrpSpPr/>
          <p:nvPr/>
        </p:nvGrpSpPr>
        <p:grpSpPr>
          <a:xfrm rot="157907">
            <a:off x="13820803" y="9206460"/>
            <a:ext cx="54463" cy="71096"/>
            <a:chOff x="0" y="0"/>
            <a:chExt cx="14344" cy="18725"/>
          </a:xfrm>
        </p:grpSpPr>
        <p:sp>
          <p:nvSpPr>
            <p:cNvPr name="Freeform 24" id="24"/>
            <p:cNvSpPr/>
            <p:nvPr/>
          </p:nvSpPr>
          <p:spPr>
            <a:xfrm flipH="false" flipV="false" rot="0">
              <a:off x="0" y="0"/>
              <a:ext cx="14344" cy="18725"/>
            </a:xfrm>
            <a:custGeom>
              <a:avLst/>
              <a:gdLst/>
              <a:ahLst/>
              <a:cxnLst/>
              <a:rect r="r" b="b" t="t" l="l"/>
              <a:pathLst>
                <a:path h="18725" w="14344">
                  <a:moveTo>
                    <a:pt x="0" y="0"/>
                  </a:moveTo>
                  <a:lnTo>
                    <a:pt x="14344" y="0"/>
                  </a:lnTo>
                  <a:lnTo>
                    <a:pt x="14344" y="18725"/>
                  </a:lnTo>
                  <a:lnTo>
                    <a:pt x="0" y="18725"/>
                  </a:lnTo>
                  <a:close/>
                </a:path>
              </a:pathLst>
            </a:custGeom>
            <a:solidFill>
              <a:srgbClr val="CCEBD1"/>
            </a:solidFill>
          </p:spPr>
        </p:sp>
        <p:sp>
          <p:nvSpPr>
            <p:cNvPr name="TextBox 25" id="25"/>
            <p:cNvSpPr txBox="true"/>
            <p:nvPr/>
          </p:nvSpPr>
          <p:spPr>
            <a:xfrm>
              <a:off x="0" y="38100"/>
              <a:ext cx="14344" cy="18725"/>
            </a:xfrm>
            <a:prstGeom prst="rect">
              <a:avLst/>
            </a:prstGeom>
          </p:spPr>
          <p:txBody>
            <a:bodyPr anchor="ctr" rtlCol="false" tIns="50800" lIns="50800" bIns="50800" rIns="50800"/>
            <a:lstStyle/>
            <a:p>
              <a:pPr algn="ctr">
                <a:lnSpc>
                  <a:spcPts val="1753"/>
                </a:lnSpc>
              </a:pPr>
            </a:p>
          </p:txBody>
        </p:sp>
      </p:grpSp>
      <p:grpSp>
        <p:nvGrpSpPr>
          <p:cNvPr name="Group 26" id="26"/>
          <p:cNvGrpSpPr/>
          <p:nvPr/>
        </p:nvGrpSpPr>
        <p:grpSpPr>
          <a:xfrm rot="-883699">
            <a:off x="13518595" y="9077127"/>
            <a:ext cx="162667" cy="66123"/>
            <a:chOff x="0" y="0"/>
            <a:chExt cx="42842" cy="17415"/>
          </a:xfrm>
        </p:grpSpPr>
        <p:sp>
          <p:nvSpPr>
            <p:cNvPr name="Freeform 27" id="27"/>
            <p:cNvSpPr/>
            <p:nvPr/>
          </p:nvSpPr>
          <p:spPr>
            <a:xfrm flipH="false" flipV="false" rot="0">
              <a:off x="0" y="0"/>
              <a:ext cx="42842" cy="17415"/>
            </a:xfrm>
            <a:custGeom>
              <a:avLst/>
              <a:gdLst/>
              <a:ahLst/>
              <a:cxnLst/>
              <a:rect r="r" b="b" t="t" l="l"/>
              <a:pathLst>
                <a:path h="17415" w="42842">
                  <a:moveTo>
                    <a:pt x="0" y="0"/>
                  </a:moveTo>
                  <a:lnTo>
                    <a:pt x="42842" y="0"/>
                  </a:lnTo>
                  <a:lnTo>
                    <a:pt x="42842" y="17415"/>
                  </a:lnTo>
                  <a:lnTo>
                    <a:pt x="0" y="17415"/>
                  </a:lnTo>
                  <a:close/>
                </a:path>
              </a:pathLst>
            </a:custGeom>
            <a:solidFill>
              <a:srgbClr val="CCEBD1"/>
            </a:solidFill>
          </p:spPr>
        </p:sp>
        <p:sp>
          <p:nvSpPr>
            <p:cNvPr name="TextBox 28" id="28"/>
            <p:cNvSpPr txBox="true"/>
            <p:nvPr/>
          </p:nvSpPr>
          <p:spPr>
            <a:xfrm>
              <a:off x="0" y="38100"/>
              <a:ext cx="42842" cy="17415"/>
            </a:xfrm>
            <a:prstGeom prst="rect">
              <a:avLst/>
            </a:prstGeom>
          </p:spPr>
          <p:txBody>
            <a:bodyPr anchor="ctr" rtlCol="false" tIns="50800" lIns="50800" bIns="50800" rIns="50800"/>
            <a:lstStyle/>
            <a:p>
              <a:pPr algn="ctr">
                <a:lnSpc>
                  <a:spcPts val="1753"/>
                </a:lnSpc>
              </a:pPr>
            </a:p>
          </p:txBody>
        </p:sp>
      </p:grpSp>
      <p:sp>
        <p:nvSpPr>
          <p:cNvPr name="TextBox 29" id="29"/>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male reproductive system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pic>
        <p:nvPicPr>
          <p:cNvPr name="Picture 6" id="6"/>
          <p:cNvPicPr>
            <a:picLocks noChangeAspect="true"/>
          </p:cNvPicPr>
          <p:nvPr/>
        </p:nvPicPr>
        <p:blipFill>
          <a:blip r:embed="rId3"/>
          <a:srcRect l="0" t="0" r="0" b="0"/>
          <a:stretch>
            <a:fillRect/>
          </a:stretch>
        </p:blipFill>
        <p:spPr>
          <a:xfrm flipH="false" flipV="false" rot="0">
            <a:off x="11256764" y="2496174"/>
            <a:ext cx="5520832" cy="6572419"/>
          </a:xfrm>
          <a:prstGeom prst="rect">
            <a:avLst/>
          </a:prstGeom>
        </p:spPr>
      </p:pic>
      <p:sp>
        <p:nvSpPr>
          <p:cNvPr name="TextBox 7" id="7"/>
          <p:cNvSpPr txBox="true"/>
          <p:nvPr/>
        </p:nvSpPr>
        <p:spPr>
          <a:xfrm rot="-124762">
            <a:off x="3126760" y="819369"/>
            <a:ext cx="11117371" cy="1320239"/>
          </a:xfrm>
          <a:prstGeom prst="rect">
            <a:avLst/>
          </a:prstGeom>
        </p:spPr>
        <p:txBody>
          <a:bodyPr anchor="t" rtlCol="false" tIns="0" lIns="0" bIns="0" rIns="0">
            <a:spAutoFit/>
          </a:bodyPr>
          <a:lstStyle/>
          <a:p>
            <a:pPr algn="ctr">
              <a:lnSpc>
                <a:spcPts val="10705"/>
              </a:lnSpc>
            </a:pPr>
            <a:r>
              <a:rPr lang="en-US" sz="7647">
                <a:solidFill>
                  <a:srgbClr val="26A42B"/>
                </a:solidFill>
                <a:latin typeface="Lilita One"/>
                <a:ea typeface="Lilita One"/>
                <a:cs typeface="Lilita One"/>
                <a:sym typeface="Lilita One"/>
              </a:rPr>
              <a:t>What’s happening today</a:t>
            </a:r>
          </a:p>
        </p:txBody>
      </p:sp>
      <p:sp>
        <p:nvSpPr>
          <p:cNvPr name="Freeform 8" id="8"/>
          <p:cNvSpPr/>
          <p:nvPr/>
        </p:nvSpPr>
        <p:spPr>
          <a:xfrm flipH="false" flipV="false" rot="-361431">
            <a:off x="3634167" y="3055213"/>
            <a:ext cx="6817928" cy="5454343"/>
          </a:xfrm>
          <a:custGeom>
            <a:avLst/>
            <a:gdLst/>
            <a:ahLst/>
            <a:cxnLst/>
            <a:rect r="r" b="b" t="t" l="l"/>
            <a:pathLst>
              <a:path h="5454343" w="6817928">
                <a:moveTo>
                  <a:pt x="0" y="0"/>
                </a:moveTo>
                <a:lnTo>
                  <a:pt x="6817928" y="0"/>
                </a:lnTo>
                <a:lnTo>
                  <a:pt x="6817928" y="5454342"/>
                </a:lnTo>
                <a:lnTo>
                  <a:pt x="0" y="54543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399254">
            <a:off x="3635509" y="4089602"/>
            <a:ext cx="6326834" cy="2449223"/>
          </a:xfrm>
          <a:prstGeom prst="rect">
            <a:avLst/>
          </a:prstGeom>
        </p:spPr>
        <p:txBody>
          <a:bodyPr anchor="t" rtlCol="false" tIns="0" lIns="0" bIns="0" rIns="0">
            <a:spAutoFit/>
          </a:bodyPr>
          <a:lstStyle/>
          <a:p>
            <a:pPr algn="l" marL="1600868" indent="-800434" lvl="1">
              <a:lnSpc>
                <a:spcPts val="9787"/>
              </a:lnSpc>
              <a:buFont typeface="Arial"/>
              <a:buChar char="•"/>
            </a:pPr>
            <a:r>
              <a:rPr lang="en-US" sz="7414">
                <a:solidFill>
                  <a:srgbClr val="14100E"/>
                </a:solidFill>
                <a:latin typeface="Lato"/>
                <a:ea typeface="Lato"/>
                <a:cs typeface="Lato"/>
                <a:sym typeface="Lato"/>
              </a:rPr>
              <a:t>Puberty</a:t>
            </a:r>
          </a:p>
          <a:p>
            <a:pPr algn="l" marL="1600868" indent="-800434" lvl="1">
              <a:lnSpc>
                <a:spcPts val="9787"/>
              </a:lnSpc>
              <a:buFont typeface="Arial"/>
              <a:buChar char="•"/>
            </a:pPr>
            <a:r>
              <a:rPr lang="en-US" sz="7414">
                <a:solidFill>
                  <a:srgbClr val="14100E"/>
                </a:solidFill>
                <a:latin typeface="Lato"/>
                <a:ea typeface="Lato"/>
                <a:cs typeface="Lato"/>
                <a:sym typeface="Lato"/>
              </a:rPr>
              <a:t>Anatomy</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666" y="3463908"/>
            <a:ext cx="6690986" cy="5964018"/>
            <a:chOff x="0" y="0"/>
            <a:chExt cx="2136415" cy="1904296"/>
          </a:xfrm>
        </p:grpSpPr>
        <p:sp>
          <p:nvSpPr>
            <p:cNvPr name="Freeform 11" id="11"/>
            <p:cNvSpPr/>
            <p:nvPr/>
          </p:nvSpPr>
          <p:spPr>
            <a:xfrm flipH="false" flipV="false" rot="0">
              <a:off x="0" y="0"/>
              <a:ext cx="2136415" cy="1904297"/>
            </a:xfrm>
            <a:custGeom>
              <a:avLst/>
              <a:gdLst/>
              <a:ahLst/>
              <a:cxnLst/>
              <a:rect r="r" b="b" t="t" l="l"/>
              <a:pathLst>
                <a:path h="1904297" w="2136415">
                  <a:moveTo>
                    <a:pt x="0" y="0"/>
                  </a:moveTo>
                  <a:lnTo>
                    <a:pt x="2136415" y="0"/>
                  </a:lnTo>
                  <a:lnTo>
                    <a:pt x="2136415"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136415"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8273">
            <a:off x="11494531" y="3821362"/>
            <a:ext cx="4138588" cy="5288421"/>
          </a:xfrm>
          <a:custGeom>
            <a:avLst/>
            <a:gdLst/>
            <a:ahLst/>
            <a:cxnLst/>
            <a:rect r="r" b="b" t="t" l="l"/>
            <a:pathLst>
              <a:path h="5288421" w="4138588">
                <a:moveTo>
                  <a:pt x="0" y="0"/>
                </a:moveTo>
                <a:lnTo>
                  <a:pt x="4138587" y="0"/>
                </a:lnTo>
                <a:lnTo>
                  <a:pt x="4138587" y="5288422"/>
                </a:lnTo>
                <a:lnTo>
                  <a:pt x="0" y="5288422"/>
                </a:lnTo>
                <a:lnTo>
                  <a:pt x="0" y="0"/>
                </a:lnTo>
                <a:close/>
              </a:path>
            </a:pathLst>
          </a:custGeom>
          <a:blipFill>
            <a:blip r:embed="rId5">
              <a:extLst>
                <a:ext uri="{96DAC541-7B7A-43D3-8B79-37D633B846F1}">
                  <asvg:svgBlip xmlns:asvg="http://schemas.microsoft.com/office/drawing/2016/SVG/main" r:embed="rId6"/>
                </a:ext>
              </a:extLst>
            </a:blip>
            <a:stretch>
              <a:fillRect l="0" t="-1228" r="-89717" b="0"/>
            </a:stretch>
          </a:blipFill>
        </p:spPr>
      </p:sp>
      <p:grpSp>
        <p:nvGrpSpPr>
          <p:cNvPr name="Group 14" id="14"/>
          <p:cNvGrpSpPr/>
          <p:nvPr/>
        </p:nvGrpSpPr>
        <p:grpSpPr>
          <a:xfrm rot="157907">
            <a:off x="13667440" y="9095978"/>
            <a:ext cx="1880252" cy="71096"/>
            <a:chOff x="0" y="0"/>
            <a:chExt cx="495210" cy="18725"/>
          </a:xfrm>
        </p:grpSpPr>
        <p:sp>
          <p:nvSpPr>
            <p:cNvPr name="Freeform 15" id="15"/>
            <p:cNvSpPr/>
            <p:nvPr/>
          </p:nvSpPr>
          <p:spPr>
            <a:xfrm flipH="false" flipV="false" rot="0">
              <a:off x="0" y="0"/>
              <a:ext cx="495210" cy="18725"/>
            </a:xfrm>
            <a:custGeom>
              <a:avLst/>
              <a:gdLst/>
              <a:ahLst/>
              <a:cxnLst/>
              <a:rect r="r" b="b" t="t" l="l"/>
              <a:pathLst>
                <a:path h="18725" w="495210">
                  <a:moveTo>
                    <a:pt x="0" y="0"/>
                  </a:moveTo>
                  <a:lnTo>
                    <a:pt x="495210" y="0"/>
                  </a:lnTo>
                  <a:lnTo>
                    <a:pt x="495210" y="18725"/>
                  </a:lnTo>
                  <a:lnTo>
                    <a:pt x="0" y="18725"/>
                  </a:lnTo>
                  <a:close/>
                </a:path>
              </a:pathLst>
            </a:custGeom>
            <a:solidFill>
              <a:srgbClr val="CCEBD1"/>
            </a:solidFill>
          </p:spPr>
        </p:sp>
        <p:sp>
          <p:nvSpPr>
            <p:cNvPr name="TextBox 16" id="16"/>
            <p:cNvSpPr txBox="true"/>
            <p:nvPr/>
          </p:nvSpPr>
          <p:spPr>
            <a:xfrm>
              <a:off x="0" y="38100"/>
              <a:ext cx="495210" cy="18725"/>
            </a:xfrm>
            <a:prstGeom prst="rect">
              <a:avLst/>
            </a:prstGeom>
          </p:spPr>
          <p:txBody>
            <a:bodyPr anchor="ctr" rtlCol="false" tIns="50800" lIns="50800" bIns="50800" rIns="50800"/>
            <a:lstStyle/>
            <a:p>
              <a:pPr algn="ctr">
                <a:lnSpc>
                  <a:spcPts val="1753"/>
                </a:lnSpc>
              </a:pPr>
            </a:p>
          </p:txBody>
        </p:sp>
      </p:grpSp>
      <p:grpSp>
        <p:nvGrpSpPr>
          <p:cNvPr name="Group 17" id="17"/>
          <p:cNvGrpSpPr/>
          <p:nvPr/>
        </p:nvGrpSpPr>
        <p:grpSpPr>
          <a:xfrm rot="157907">
            <a:off x="13820803" y="9206460"/>
            <a:ext cx="54463" cy="71096"/>
            <a:chOff x="0" y="0"/>
            <a:chExt cx="14344" cy="18725"/>
          </a:xfrm>
        </p:grpSpPr>
        <p:sp>
          <p:nvSpPr>
            <p:cNvPr name="Freeform 18" id="18"/>
            <p:cNvSpPr/>
            <p:nvPr/>
          </p:nvSpPr>
          <p:spPr>
            <a:xfrm flipH="false" flipV="false" rot="0">
              <a:off x="0" y="0"/>
              <a:ext cx="14344" cy="18725"/>
            </a:xfrm>
            <a:custGeom>
              <a:avLst/>
              <a:gdLst/>
              <a:ahLst/>
              <a:cxnLst/>
              <a:rect r="r" b="b" t="t" l="l"/>
              <a:pathLst>
                <a:path h="18725" w="14344">
                  <a:moveTo>
                    <a:pt x="0" y="0"/>
                  </a:moveTo>
                  <a:lnTo>
                    <a:pt x="14344" y="0"/>
                  </a:lnTo>
                  <a:lnTo>
                    <a:pt x="14344" y="18725"/>
                  </a:lnTo>
                  <a:lnTo>
                    <a:pt x="0" y="18725"/>
                  </a:lnTo>
                  <a:close/>
                </a:path>
              </a:pathLst>
            </a:custGeom>
            <a:solidFill>
              <a:srgbClr val="CCEBD1"/>
            </a:solidFill>
          </p:spPr>
        </p:sp>
        <p:sp>
          <p:nvSpPr>
            <p:cNvPr name="TextBox 19" id="19"/>
            <p:cNvSpPr txBox="true"/>
            <p:nvPr/>
          </p:nvSpPr>
          <p:spPr>
            <a:xfrm>
              <a:off x="0" y="38100"/>
              <a:ext cx="14344" cy="18725"/>
            </a:xfrm>
            <a:prstGeom prst="rect">
              <a:avLst/>
            </a:prstGeom>
          </p:spPr>
          <p:txBody>
            <a:bodyPr anchor="ctr" rtlCol="false" tIns="50800" lIns="50800" bIns="50800" rIns="50800"/>
            <a:lstStyle/>
            <a:p>
              <a:pPr algn="ctr">
                <a:lnSpc>
                  <a:spcPts val="1753"/>
                </a:lnSpc>
              </a:pPr>
            </a:p>
          </p:txBody>
        </p:sp>
      </p:grpSp>
      <p:grpSp>
        <p:nvGrpSpPr>
          <p:cNvPr name="Group 20" id="20"/>
          <p:cNvGrpSpPr/>
          <p:nvPr/>
        </p:nvGrpSpPr>
        <p:grpSpPr>
          <a:xfrm rot="-883699">
            <a:off x="13518595" y="9077127"/>
            <a:ext cx="162667" cy="66123"/>
            <a:chOff x="0" y="0"/>
            <a:chExt cx="42842" cy="17415"/>
          </a:xfrm>
        </p:grpSpPr>
        <p:sp>
          <p:nvSpPr>
            <p:cNvPr name="Freeform 21" id="21"/>
            <p:cNvSpPr/>
            <p:nvPr/>
          </p:nvSpPr>
          <p:spPr>
            <a:xfrm flipH="false" flipV="false" rot="0">
              <a:off x="0" y="0"/>
              <a:ext cx="42842" cy="17415"/>
            </a:xfrm>
            <a:custGeom>
              <a:avLst/>
              <a:gdLst/>
              <a:ahLst/>
              <a:cxnLst/>
              <a:rect r="r" b="b" t="t" l="l"/>
              <a:pathLst>
                <a:path h="17415" w="42842">
                  <a:moveTo>
                    <a:pt x="0" y="0"/>
                  </a:moveTo>
                  <a:lnTo>
                    <a:pt x="42842" y="0"/>
                  </a:lnTo>
                  <a:lnTo>
                    <a:pt x="42842" y="17415"/>
                  </a:lnTo>
                  <a:lnTo>
                    <a:pt x="0" y="17415"/>
                  </a:lnTo>
                  <a:close/>
                </a:path>
              </a:pathLst>
            </a:custGeom>
            <a:solidFill>
              <a:srgbClr val="CCEBD1"/>
            </a:solidFill>
          </p:spPr>
        </p:sp>
        <p:sp>
          <p:nvSpPr>
            <p:cNvPr name="TextBox 22" id="22"/>
            <p:cNvSpPr txBox="true"/>
            <p:nvPr/>
          </p:nvSpPr>
          <p:spPr>
            <a:xfrm>
              <a:off x="0" y="38100"/>
              <a:ext cx="42842" cy="17415"/>
            </a:xfrm>
            <a:prstGeom prst="rect">
              <a:avLst/>
            </a:prstGeom>
          </p:spPr>
          <p:txBody>
            <a:bodyPr anchor="ctr" rtlCol="false" tIns="50800" lIns="50800" bIns="50800" rIns="50800"/>
            <a:lstStyle/>
            <a:p>
              <a:pPr algn="ctr">
                <a:lnSpc>
                  <a:spcPts val="1753"/>
                </a:lnSpc>
              </a:pPr>
            </a:p>
          </p:txBody>
        </p:sp>
      </p:grpSp>
      <p:sp>
        <p:nvSpPr>
          <p:cNvPr name="TextBox 23" id="23"/>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male reproductive system</a:t>
            </a:r>
          </a:p>
        </p:txBody>
      </p:sp>
      <p:sp>
        <p:nvSpPr>
          <p:cNvPr name="Freeform 24" id="24"/>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FORESKIN</a:t>
            </a:r>
          </a:p>
        </p:txBody>
      </p:sp>
      <p:sp>
        <p:nvSpPr>
          <p:cNvPr name="TextBox 26" id="26"/>
          <p:cNvSpPr txBox="true"/>
          <p:nvPr/>
        </p:nvSpPr>
        <p:spPr>
          <a:xfrm rot="-114182">
            <a:off x="4008977" y="5563193"/>
            <a:ext cx="3927354" cy="182380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The foreskin is a fold of skin that covers the tip of the penis. It can be pulled back to clean and by doing so, will loosen over time.</a:t>
            </a:r>
          </a:p>
        </p:txBody>
      </p:sp>
      <p:sp>
        <p:nvSpPr>
          <p:cNvPr name="Freeform 27" id="27"/>
          <p:cNvSpPr/>
          <p:nvPr/>
        </p:nvSpPr>
        <p:spPr>
          <a:xfrm flipH="false" flipV="false" rot="0">
            <a:off x="2845990" y="3699838"/>
            <a:ext cx="1020188" cy="1020188"/>
          </a:xfrm>
          <a:custGeom>
            <a:avLst/>
            <a:gdLst/>
            <a:ahLst/>
            <a:cxnLst/>
            <a:rect r="r" b="b" t="t" l="l"/>
            <a:pathLst>
              <a:path h="1020188" w="1020188">
                <a:moveTo>
                  <a:pt x="0" y="0"/>
                </a:moveTo>
                <a:lnTo>
                  <a:pt x="1020187" y="0"/>
                </a:lnTo>
                <a:lnTo>
                  <a:pt x="1020187" y="1020187"/>
                </a:lnTo>
                <a:lnTo>
                  <a:pt x="0" y="102018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8" id="28"/>
          <p:cNvSpPr/>
          <p:nvPr/>
        </p:nvSpPr>
        <p:spPr>
          <a:xfrm flipH="false" flipV="false" rot="1276834">
            <a:off x="10420490" y="8078935"/>
            <a:ext cx="1069797" cy="1069797"/>
          </a:xfrm>
          <a:custGeom>
            <a:avLst/>
            <a:gdLst/>
            <a:ahLst/>
            <a:cxnLst/>
            <a:rect r="r" b="b" t="t" l="l"/>
            <a:pathLst>
              <a:path h="1069797" w="1069797">
                <a:moveTo>
                  <a:pt x="0" y="0"/>
                </a:moveTo>
                <a:lnTo>
                  <a:pt x="1069796" y="0"/>
                </a:lnTo>
                <a:lnTo>
                  <a:pt x="1069796" y="1069797"/>
                </a:lnTo>
                <a:lnTo>
                  <a:pt x="0" y="10697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9" id="29"/>
          <p:cNvSpPr/>
          <p:nvPr/>
        </p:nvSpPr>
        <p:spPr>
          <a:xfrm flipH="false" flipV="false" rot="139701">
            <a:off x="10131987" y="8262709"/>
            <a:ext cx="779317" cy="779317"/>
          </a:xfrm>
          <a:custGeom>
            <a:avLst/>
            <a:gdLst/>
            <a:ahLst/>
            <a:cxnLst/>
            <a:rect r="r" b="b" t="t" l="l"/>
            <a:pathLst>
              <a:path h="779317" w="779317">
                <a:moveTo>
                  <a:pt x="0" y="0"/>
                </a:moveTo>
                <a:lnTo>
                  <a:pt x="779317" y="0"/>
                </a:lnTo>
                <a:lnTo>
                  <a:pt x="779317" y="779317"/>
                </a:lnTo>
                <a:lnTo>
                  <a:pt x="0" y="77931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666" y="3463908"/>
            <a:ext cx="6690986" cy="5964018"/>
            <a:chOff x="0" y="0"/>
            <a:chExt cx="2136415" cy="1904296"/>
          </a:xfrm>
        </p:grpSpPr>
        <p:sp>
          <p:nvSpPr>
            <p:cNvPr name="Freeform 11" id="11"/>
            <p:cNvSpPr/>
            <p:nvPr/>
          </p:nvSpPr>
          <p:spPr>
            <a:xfrm flipH="false" flipV="false" rot="0">
              <a:off x="0" y="0"/>
              <a:ext cx="2136415" cy="1904297"/>
            </a:xfrm>
            <a:custGeom>
              <a:avLst/>
              <a:gdLst/>
              <a:ahLst/>
              <a:cxnLst/>
              <a:rect r="r" b="b" t="t" l="l"/>
              <a:pathLst>
                <a:path h="1904297" w="2136415">
                  <a:moveTo>
                    <a:pt x="0" y="0"/>
                  </a:moveTo>
                  <a:lnTo>
                    <a:pt x="2136415" y="0"/>
                  </a:lnTo>
                  <a:lnTo>
                    <a:pt x="2136415"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136415"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8273">
            <a:off x="11494531" y="3821362"/>
            <a:ext cx="4138588" cy="5288421"/>
          </a:xfrm>
          <a:custGeom>
            <a:avLst/>
            <a:gdLst/>
            <a:ahLst/>
            <a:cxnLst/>
            <a:rect r="r" b="b" t="t" l="l"/>
            <a:pathLst>
              <a:path h="5288421" w="4138588">
                <a:moveTo>
                  <a:pt x="0" y="0"/>
                </a:moveTo>
                <a:lnTo>
                  <a:pt x="4138587" y="0"/>
                </a:lnTo>
                <a:lnTo>
                  <a:pt x="4138587" y="5288422"/>
                </a:lnTo>
                <a:lnTo>
                  <a:pt x="0" y="5288422"/>
                </a:lnTo>
                <a:lnTo>
                  <a:pt x="0" y="0"/>
                </a:lnTo>
                <a:close/>
              </a:path>
            </a:pathLst>
          </a:custGeom>
          <a:blipFill>
            <a:blip r:embed="rId5">
              <a:extLst>
                <a:ext uri="{96DAC541-7B7A-43D3-8B79-37D633B846F1}">
                  <asvg:svgBlip xmlns:asvg="http://schemas.microsoft.com/office/drawing/2016/SVG/main" r:embed="rId6"/>
                </a:ext>
              </a:extLst>
            </a:blip>
            <a:stretch>
              <a:fillRect l="0" t="-1228" r="-89717" b="0"/>
            </a:stretch>
          </a:blipFill>
        </p:spPr>
      </p:sp>
      <p:grpSp>
        <p:nvGrpSpPr>
          <p:cNvPr name="Group 14" id="14"/>
          <p:cNvGrpSpPr/>
          <p:nvPr/>
        </p:nvGrpSpPr>
        <p:grpSpPr>
          <a:xfrm rot="157907">
            <a:off x="13667440" y="9095978"/>
            <a:ext cx="1880252" cy="71096"/>
            <a:chOff x="0" y="0"/>
            <a:chExt cx="495210" cy="18725"/>
          </a:xfrm>
        </p:grpSpPr>
        <p:sp>
          <p:nvSpPr>
            <p:cNvPr name="Freeform 15" id="15"/>
            <p:cNvSpPr/>
            <p:nvPr/>
          </p:nvSpPr>
          <p:spPr>
            <a:xfrm flipH="false" flipV="false" rot="0">
              <a:off x="0" y="0"/>
              <a:ext cx="495210" cy="18725"/>
            </a:xfrm>
            <a:custGeom>
              <a:avLst/>
              <a:gdLst/>
              <a:ahLst/>
              <a:cxnLst/>
              <a:rect r="r" b="b" t="t" l="l"/>
              <a:pathLst>
                <a:path h="18725" w="495210">
                  <a:moveTo>
                    <a:pt x="0" y="0"/>
                  </a:moveTo>
                  <a:lnTo>
                    <a:pt x="495210" y="0"/>
                  </a:lnTo>
                  <a:lnTo>
                    <a:pt x="495210" y="18725"/>
                  </a:lnTo>
                  <a:lnTo>
                    <a:pt x="0" y="18725"/>
                  </a:lnTo>
                  <a:close/>
                </a:path>
              </a:pathLst>
            </a:custGeom>
            <a:solidFill>
              <a:srgbClr val="CCEBD1"/>
            </a:solidFill>
          </p:spPr>
        </p:sp>
        <p:sp>
          <p:nvSpPr>
            <p:cNvPr name="TextBox 16" id="16"/>
            <p:cNvSpPr txBox="true"/>
            <p:nvPr/>
          </p:nvSpPr>
          <p:spPr>
            <a:xfrm>
              <a:off x="0" y="38100"/>
              <a:ext cx="495210" cy="18725"/>
            </a:xfrm>
            <a:prstGeom prst="rect">
              <a:avLst/>
            </a:prstGeom>
          </p:spPr>
          <p:txBody>
            <a:bodyPr anchor="ctr" rtlCol="false" tIns="50800" lIns="50800" bIns="50800" rIns="50800"/>
            <a:lstStyle/>
            <a:p>
              <a:pPr algn="ctr">
                <a:lnSpc>
                  <a:spcPts val="1753"/>
                </a:lnSpc>
              </a:pPr>
            </a:p>
          </p:txBody>
        </p:sp>
      </p:grpSp>
      <p:grpSp>
        <p:nvGrpSpPr>
          <p:cNvPr name="Group 17" id="17"/>
          <p:cNvGrpSpPr/>
          <p:nvPr/>
        </p:nvGrpSpPr>
        <p:grpSpPr>
          <a:xfrm rot="157907">
            <a:off x="13820803" y="9206460"/>
            <a:ext cx="54463" cy="71096"/>
            <a:chOff x="0" y="0"/>
            <a:chExt cx="14344" cy="18725"/>
          </a:xfrm>
        </p:grpSpPr>
        <p:sp>
          <p:nvSpPr>
            <p:cNvPr name="Freeform 18" id="18"/>
            <p:cNvSpPr/>
            <p:nvPr/>
          </p:nvSpPr>
          <p:spPr>
            <a:xfrm flipH="false" flipV="false" rot="0">
              <a:off x="0" y="0"/>
              <a:ext cx="14344" cy="18725"/>
            </a:xfrm>
            <a:custGeom>
              <a:avLst/>
              <a:gdLst/>
              <a:ahLst/>
              <a:cxnLst/>
              <a:rect r="r" b="b" t="t" l="l"/>
              <a:pathLst>
                <a:path h="18725" w="14344">
                  <a:moveTo>
                    <a:pt x="0" y="0"/>
                  </a:moveTo>
                  <a:lnTo>
                    <a:pt x="14344" y="0"/>
                  </a:lnTo>
                  <a:lnTo>
                    <a:pt x="14344" y="18725"/>
                  </a:lnTo>
                  <a:lnTo>
                    <a:pt x="0" y="18725"/>
                  </a:lnTo>
                  <a:close/>
                </a:path>
              </a:pathLst>
            </a:custGeom>
            <a:solidFill>
              <a:srgbClr val="CCEBD1"/>
            </a:solidFill>
          </p:spPr>
        </p:sp>
        <p:sp>
          <p:nvSpPr>
            <p:cNvPr name="TextBox 19" id="19"/>
            <p:cNvSpPr txBox="true"/>
            <p:nvPr/>
          </p:nvSpPr>
          <p:spPr>
            <a:xfrm>
              <a:off x="0" y="38100"/>
              <a:ext cx="14344" cy="18725"/>
            </a:xfrm>
            <a:prstGeom prst="rect">
              <a:avLst/>
            </a:prstGeom>
          </p:spPr>
          <p:txBody>
            <a:bodyPr anchor="ctr" rtlCol="false" tIns="50800" lIns="50800" bIns="50800" rIns="50800"/>
            <a:lstStyle/>
            <a:p>
              <a:pPr algn="ctr">
                <a:lnSpc>
                  <a:spcPts val="1753"/>
                </a:lnSpc>
              </a:pPr>
            </a:p>
          </p:txBody>
        </p:sp>
      </p:grpSp>
      <p:grpSp>
        <p:nvGrpSpPr>
          <p:cNvPr name="Group 20" id="20"/>
          <p:cNvGrpSpPr/>
          <p:nvPr/>
        </p:nvGrpSpPr>
        <p:grpSpPr>
          <a:xfrm rot="-883699">
            <a:off x="13518595" y="9077127"/>
            <a:ext cx="162667" cy="66123"/>
            <a:chOff x="0" y="0"/>
            <a:chExt cx="42842" cy="17415"/>
          </a:xfrm>
        </p:grpSpPr>
        <p:sp>
          <p:nvSpPr>
            <p:cNvPr name="Freeform 21" id="21"/>
            <p:cNvSpPr/>
            <p:nvPr/>
          </p:nvSpPr>
          <p:spPr>
            <a:xfrm flipH="false" flipV="false" rot="0">
              <a:off x="0" y="0"/>
              <a:ext cx="42842" cy="17415"/>
            </a:xfrm>
            <a:custGeom>
              <a:avLst/>
              <a:gdLst/>
              <a:ahLst/>
              <a:cxnLst/>
              <a:rect r="r" b="b" t="t" l="l"/>
              <a:pathLst>
                <a:path h="17415" w="42842">
                  <a:moveTo>
                    <a:pt x="0" y="0"/>
                  </a:moveTo>
                  <a:lnTo>
                    <a:pt x="42842" y="0"/>
                  </a:lnTo>
                  <a:lnTo>
                    <a:pt x="42842" y="17415"/>
                  </a:lnTo>
                  <a:lnTo>
                    <a:pt x="0" y="17415"/>
                  </a:lnTo>
                  <a:close/>
                </a:path>
              </a:pathLst>
            </a:custGeom>
            <a:solidFill>
              <a:srgbClr val="CCEBD1"/>
            </a:solidFill>
          </p:spPr>
        </p:sp>
        <p:sp>
          <p:nvSpPr>
            <p:cNvPr name="TextBox 22" id="22"/>
            <p:cNvSpPr txBox="true"/>
            <p:nvPr/>
          </p:nvSpPr>
          <p:spPr>
            <a:xfrm>
              <a:off x="0" y="38100"/>
              <a:ext cx="42842" cy="17415"/>
            </a:xfrm>
            <a:prstGeom prst="rect">
              <a:avLst/>
            </a:prstGeom>
          </p:spPr>
          <p:txBody>
            <a:bodyPr anchor="ctr" rtlCol="false" tIns="50800" lIns="50800" bIns="50800" rIns="50800"/>
            <a:lstStyle/>
            <a:p>
              <a:pPr algn="ctr">
                <a:lnSpc>
                  <a:spcPts val="1753"/>
                </a:lnSpc>
              </a:pPr>
            </a:p>
          </p:txBody>
        </p:sp>
      </p:grpSp>
      <p:sp>
        <p:nvSpPr>
          <p:cNvPr name="Freeform 23" id="23"/>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4" id="24"/>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TESTES</a:t>
            </a:r>
          </a:p>
        </p:txBody>
      </p:sp>
      <p:sp>
        <p:nvSpPr>
          <p:cNvPr name="TextBox 25" id="25"/>
          <p:cNvSpPr txBox="true"/>
          <p:nvPr/>
        </p:nvSpPr>
        <p:spPr>
          <a:xfrm rot="-114182">
            <a:off x="3943410" y="5601153"/>
            <a:ext cx="4058488" cy="290965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The male reproductive system has two testes. Their main jobs are to make millions of sperm and produce hormones. These hormones help the male body change and grow during puberty.</a:t>
            </a:r>
          </a:p>
        </p:txBody>
      </p:sp>
      <p:sp>
        <p:nvSpPr>
          <p:cNvPr name="TextBox 26" id="26"/>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male reproductive system</a:t>
            </a:r>
          </a:p>
        </p:txBody>
      </p:sp>
      <p:sp>
        <p:nvSpPr>
          <p:cNvPr name="Freeform 27" id="27"/>
          <p:cNvSpPr/>
          <p:nvPr/>
        </p:nvSpPr>
        <p:spPr>
          <a:xfrm flipH="false" flipV="false" rot="0">
            <a:off x="2835652" y="3665269"/>
            <a:ext cx="1030525" cy="1030525"/>
          </a:xfrm>
          <a:custGeom>
            <a:avLst/>
            <a:gdLst/>
            <a:ahLst/>
            <a:cxnLst/>
            <a:rect r="r" b="b" t="t" l="l"/>
            <a:pathLst>
              <a:path h="1030525" w="1030525">
                <a:moveTo>
                  <a:pt x="0" y="0"/>
                </a:moveTo>
                <a:lnTo>
                  <a:pt x="1030525" y="0"/>
                </a:lnTo>
                <a:lnTo>
                  <a:pt x="1030525" y="1030525"/>
                </a:lnTo>
                <a:lnTo>
                  <a:pt x="0" y="10305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8" id="28"/>
          <p:cNvSpPr/>
          <p:nvPr/>
        </p:nvSpPr>
        <p:spPr>
          <a:xfrm flipH="false" flipV="false" rot="312158">
            <a:off x="14925403" y="8121923"/>
            <a:ext cx="799993" cy="799993"/>
          </a:xfrm>
          <a:custGeom>
            <a:avLst/>
            <a:gdLst/>
            <a:ahLst/>
            <a:cxnLst/>
            <a:rect r="r" b="b" t="t" l="l"/>
            <a:pathLst>
              <a:path h="799993" w="799993">
                <a:moveTo>
                  <a:pt x="0" y="0"/>
                </a:moveTo>
                <a:lnTo>
                  <a:pt x="799993" y="0"/>
                </a:lnTo>
                <a:lnTo>
                  <a:pt x="799993" y="799993"/>
                </a:lnTo>
                <a:lnTo>
                  <a:pt x="0" y="7999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9" id="29"/>
          <p:cNvSpPr/>
          <p:nvPr/>
        </p:nvSpPr>
        <p:spPr>
          <a:xfrm flipH="true" flipV="false" rot="-2256414">
            <a:off x="13645705" y="7716873"/>
            <a:ext cx="1295500" cy="1295500"/>
          </a:xfrm>
          <a:custGeom>
            <a:avLst/>
            <a:gdLst/>
            <a:ahLst/>
            <a:cxnLst/>
            <a:rect r="r" b="b" t="t" l="l"/>
            <a:pathLst>
              <a:path h="1295500" w="1295500">
                <a:moveTo>
                  <a:pt x="1295500" y="0"/>
                </a:moveTo>
                <a:lnTo>
                  <a:pt x="0" y="0"/>
                </a:lnTo>
                <a:lnTo>
                  <a:pt x="0" y="1295500"/>
                </a:lnTo>
                <a:lnTo>
                  <a:pt x="1295500" y="1295500"/>
                </a:lnTo>
                <a:lnTo>
                  <a:pt x="129550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666" y="3463908"/>
            <a:ext cx="6690986" cy="5964018"/>
            <a:chOff x="0" y="0"/>
            <a:chExt cx="2136415" cy="1904296"/>
          </a:xfrm>
        </p:grpSpPr>
        <p:sp>
          <p:nvSpPr>
            <p:cNvPr name="Freeform 11" id="11"/>
            <p:cNvSpPr/>
            <p:nvPr/>
          </p:nvSpPr>
          <p:spPr>
            <a:xfrm flipH="false" flipV="false" rot="0">
              <a:off x="0" y="0"/>
              <a:ext cx="2136415" cy="1904297"/>
            </a:xfrm>
            <a:custGeom>
              <a:avLst/>
              <a:gdLst/>
              <a:ahLst/>
              <a:cxnLst/>
              <a:rect r="r" b="b" t="t" l="l"/>
              <a:pathLst>
                <a:path h="1904297" w="2136415">
                  <a:moveTo>
                    <a:pt x="0" y="0"/>
                  </a:moveTo>
                  <a:lnTo>
                    <a:pt x="2136415" y="0"/>
                  </a:lnTo>
                  <a:lnTo>
                    <a:pt x="2136415"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136415"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8273">
            <a:off x="11494531" y="3821362"/>
            <a:ext cx="4138588" cy="5288421"/>
          </a:xfrm>
          <a:custGeom>
            <a:avLst/>
            <a:gdLst/>
            <a:ahLst/>
            <a:cxnLst/>
            <a:rect r="r" b="b" t="t" l="l"/>
            <a:pathLst>
              <a:path h="5288421" w="4138588">
                <a:moveTo>
                  <a:pt x="0" y="0"/>
                </a:moveTo>
                <a:lnTo>
                  <a:pt x="4138587" y="0"/>
                </a:lnTo>
                <a:lnTo>
                  <a:pt x="4138587" y="5288422"/>
                </a:lnTo>
                <a:lnTo>
                  <a:pt x="0" y="5288422"/>
                </a:lnTo>
                <a:lnTo>
                  <a:pt x="0" y="0"/>
                </a:lnTo>
                <a:close/>
              </a:path>
            </a:pathLst>
          </a:custGeom>
          <a:blipFill>
            <a:blip r:embed="rId5">
              <a:extLst>
                <a:ext uri="{96DAC541-7B7A-43D3-8B79-37D633B846F1}">
                  <asvg:svgBlip xmlns:asvg="http://schemas.microsoft.com/office/drawing/2016/SVG/main" r:embed="rId6"/>
                </a:ext>
              </a:extLst>
            </a:blip>
            <a:stretch>
              <a:fillRect l="0" t="-1228" r="-89717" b="0"/>
            </a:stretch>
          </a:blipFill>
        </p:spPr>
      </p:sp>
      <p:grpSp>
        <p:nvGrpSpPr>
          <p:cNvPr name="Group 14" id="14"/>
          <p:cNvGrpSpPr/>
          <p:nvPr/>
        </p:nvGrpSpPr>
        <p:grpSpPr>
          <a:xfrm rot="157907">
            <a:off x="13667440" y="9095978"/>
            <a:ext cx="1880252" cy="71096"/>
            <a:chOff x="0" y="0"/>
            <a:chExt cx="495210" cy="18725"/>
          </a:xfrm>
        </p:grpSpPr>
        <p:sp>
          <p:nvSpPr>
            <p:cNvPr name="Freeform 15" id="15"/>
            <p:cNvSpPr/>
            <p:nvPr/>
          </p:nvSpPr>
          <p:spPr>
            <a:xfrm flipH="false" flipV="false" rot="0">
              <a:off x="0" y="0"/>
              <a:ext cx="495210" cy="18725"/>
            </a:xfrm>
            <a:custGeom>
              <a:avLst/>
              <a:gdLst/>
              <a:ahLst/>
              <a:cxnLst/>
              <a:rect r="r" b="b" t="t" l="l"/>
              <a:pathLst>
                <a:path h="18725" w="495210">
                  <a:moveTo>
                    <a:pt x="0" y="0"/>
                  </a:moveTo>
                  <a:lnTo>
                    <a:pt x="495210" y="0"/>
                  </a:lnTo>
                  <a:lnTo>
                    <a:pt x="495210" y="18725"/>
                  </a:lnTo>
                  <a:lnTo>
                    <a:pt x="0" y="18725"/>
                  </a:lnTo>
                  <a:close/>
                </a:path>
              </a:pathLst>
            </a:custGeom>
            <a:solidFill>
              <a:srgbClr val="CCEBD1"/>
            </a:solidFill>
          </p:spPr>
        </p:sp>
        <p:sp>
          <p:nvSpPr>
            <p:cNvPr name="TextBox 16" id="16"/>
            <p:cNvSpPr txBox="true"/>
            <p:nvPr/>
          </p:nvSpPr>
          <p:spPr>
            <a:xfrm>
              <a:off x="0" y="38100"/>
              <a:ext cx="495210" cy="18725"/>
            </a:xfrm>
            <a:prstGeom prst="rect">
              <a:avLst/>
            </a:prstGeom>
          </p:spPr>
          <p:txBody>
            <a:bodyPr anchor="ctr" rtlCol="false" tIns="50800" lIns="50800" bIns="50800" rIns="50800"/>
            <a:lstStyle/>
            <a:p>
              <a:pPr algn="ctr">
                <a:lnSpc>
                  <a:spcPts val="1753"/>
                </a:lnSpc>
              </a:pPr>
            </a:p>
          </p:txBody>
        </p:sp>
      </p:grpSp>
      <p:grpSp>
        <p:nvGrpSpPr>
          <p:cNvPr name="Group 17" id="17"/>
          <p:cNvGrpSpPr/>
          <p:nvPr/>
        </p:nvGrpSpPr>
        <p:grpSpPr>
          <a:xfrm rot="157907">
            <a:off x="13820803" y="9206460"/>
            <a:ext cx="54463" cy="71096"/>
            <a:chOff x="0" y="0"/>
            <a:chExt cx="14344" cy="18725"/>
          </a:xfrm>
        </p:grpSpPr>
        <p:sp>
          <p:nvSpPr>
            <p:cNvPr name="Freeform 18" id="18"/>
            <p:cNvSpPr/>
            <p:nvPr/>
          </p:nvSpPr>
          <p:spPr>
            <a:xfrm flipH="false" flipV="false" rot="0">
              <a:off x="0" y="0"/>
              <a:ext cx="14344" cy="18725"/>
            </a:xfrm>
            <a:custGeom>
              <a:avLst/>
              <a:gdLst/>
              <a:ahLst/>
              <a:cxnLst/>
              <a:rect r="r" b="b" t="t" l="l"/>
              <a:pathLst>
                <a:path h="18725" w="14344">
                  <a:moveTo>
                    <a:pt x="0" y="0"/>
                  </a:moveTo>
                  <a:lnTo>
                    <a:pt x="14344" y="0"/>
                  </a:lnTo>
                  <a:lnTo>
                    <a:pt x="14344" y="18725"/>
                  </a:lnTo>
                  <a:lnTo>
                    <a:pt x="0" y="18725"/>
                  </a:lnTo>
                  <a:close/>
                </a:path>
              </a:pathLst>
            </a:custGeom>
            <a:solidFill>
              <a:srgbClr val="CCEBD1"/>
            </a:solidFill>
          </p:spPr>
        </p:sp>
        <p:sp>
          <p:nvSpPr>
            <p:cNvPr name="TextBox 19" id="19"/>
            <p:cNvSpPr txBox="true"/>
            <p:nvPr/>
          </p:nvSpPr>
          <p:spPr>
            <a:xfrm>
              <a:off x="0" y="38100"/>
              <a:ext cx="14344" cy="18725"/>
            </a:xfrm>
            <a:prstGeom prst="rect">
              <a:avLst/>
            </a:prstGeom>
          </p:spPr>
          <p:txBody>
            <a:bodyPr anchor="ctr" rtlCol="false" tIns="50800" lIns="50800" bIns="50800" rIns="50800"/>
            <a:lstStyle/>
            <a:p>
              <a:pPr algn="ctr">
                <a:lnSpc>
                  <a:spcPts val="1753"/>
                </a:lnSpc>
              </a:pPr>
            </a:p>
          </p:txBody>
        </p:sp>
      </p:grpSp>
      <p:grpSp>
        <p:nvGrpSpPr>
          <p:cNvPr name="Group 20" id="20"/>
          <p:cNvGrpSpPr/>
          <p:nvPr/>
        </p:nvGrpSpPr>
        <p:grpSpPr>
          <a:xfrm rot="-883699">
            <a:off x="13518595" y="9077127"/>
            <a:ext cx="162667" cy="66123"/>
            <a:chOff x="0" y="0"/>
            <a:chExt cx="42842" cy="17415"/>
          </a:xfrm>
        </p:grpSpPr>
        <p:sp>
          <p:nvSpPr>
            <p:cNvPr name="Freeform 21" id="21"/>
            <p:cNvSpPr/>
            <p:nvPr/>
          </p:nvSpPr>
          <p:spPr>
            <a:xfrm flipH="false" flipV="false" rot="0">
              <a:off x="0" y="0"/>
              <a:ext cx="42842" cy="17415"/>
            </a:xfrm>
            <a:custGeom>
              <a:avLst/>
              <a:gdLst/>
              <a:ahLst/>
              <a:cxnLst/>
              <a:rect r="r" b="b" t="t" l="l"/>
              <a:pathLst>
                <a:path h="17415" w="42842">
                  <a:moveTo>
                    <a:pt x="0" y="0"/>
                  </a:moveTo>
                  <a:lnTo>
                    <a:pt x="42842" y="0"/>
                  </a:lnTo>
                  <a:lnTo>
                    <a:pt x="42842" y="17415"/>
                  </a:lnTo>
                  <a:lnTo>
                    <a:pt x="0" y="17415"/>
                  </a:lnTo>
                  <a:close/>
                </a:path>
              </a:pathLst>
            </a:custGeom>
            <a:solidFill>
              <a:srgbClr val="CCEBD1"/>
            </a:solidFill>
          </p:spPr>
        </p:sp>
        <p:sp>
          <p:nvSpPr>
            <p:cNvPr name="TextBox 22" id="22"/>
            <p:cNvSpPr txBox="true"/>
            <p:nvPr/>
          </p:nvSpPr>
          <p:spPr>
            <a:xfrm>
              <a:off x="0" y="38100"/>
              <a:ext cx="42842" cy="17415"/>
            </a:xfrm>
            <a:prstGeom prst="rect">
              <a:avLst/>
            </a:prstGeom>
          </p:spPr>
          <p:txBody>
            <a:bodyPr anchor="ctr" rtlCol="false" tIns="50800" lIns="50800" bIns="50800" rIns="50800"/>
            <a:lstStyle/>
            <a:p>
              <a:pPr algn="ctr">
                <a:lnSpc>
                  <a:spcPts val="1753"/>
                </a:lnSpc>
              </a:pPr>
            </a:p>
          </p:txBody>
        </p:sp>
      </p:grpSp>
      <p:sp>
        <p:nvSpPr>
          <p:cNvPr name="TextBox 23" id="23"/>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male reproductive system</a:t>
            </a:r>
          </a:p>
        </p:txBody>
      </p:sp>
      <p:sp>
        <p:nvSpPr>
          <p:cNvPr name="Freeform 24" id="24"/>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SCROTUM</a:t>
            </a:r>
          </a:p>
        </p:txBody>
      </p:sp>
      <p:sp>
        <p:nvSpPr>
          <p:cNvPr name="Freeform 26" id="26"/>
          <p:cNvSpPr/>
          <p:nvPr/>
        </p:nvSpPr>
        <p:spPr>
          <a:xfrm flipH="false" flipV="false" rot="0">
            <a:off x="2835652" y="3665269"/>
            <a:ext cx="1021000" cy="1021000"/>
          </a:xfrm>
          <a:custGeom>
            <a:avLst/>
            <a:gdLst/>
            <a:ahLst/>
            <a:cxnLst/>
            <a:rect r="r" b="b" t="t" l="l"/>
            <a:pathLst>
              <a:path h="1021000" w="1021000">
                <a:moveTo>
                  <a:pt x="0" y="0"/>
                </a:moveTo>
                <a:lnTo>
                  <a:pt x="1021000" y="0"/>
                </a:lnTo>
                <a:lnTo>
                  <a:pt x="1021000" y="1021000"/>
                </a:lnTo>
                <a:lnTo>
                  <a:pt x="0" y="10210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7" id="27"/>
          <p:cNvSpPr txBox="true"/>
          <p:nvPr/>
        </p:nvSpPr>
        <p:spPr>
          <a:xfrm rot="-114182">
            <a:off x="4302703" y="5656824"/>
            <a:ext cx="3092370" cy="73795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A bag of skin that holds the two testes.</a:t>
            </a:r>
          </a:p>
        </p:txBody>
      </p:sp>
      <p:sp>
        <p:nvSpPr>
          <p:cNvPr name="Freeform 28" id="28"/>
          <p:cNvSpPr/>
          <p:nvPr/>
        </p:nvSpPr>
        <p:spPr>
          <a:xfrm flipH="true" flipV="false" rot="-2256414">
            <a:off x="14141631" y="8013332"/>
            <a:ext cx="1459017" cy="1459017"/>
          </a:xfrm>
          <a:custGeom>
            <a:avLst/>
            <a:gdLst/>
            <a:ahLst/>
            <a:cxnLst/>
            <a:rect r="r" b="b" t="t" l="l"/>
            <a:pathLst>
              <a:path h="1459017" w="1459017">
                <a:moveTo>
                  <a:pt x="1459016" y="0"/>
                </a:moveTo>
                <a:lnTo>
                  <a:pt x="0" y="0"/>
                </a:lnTo>
                <a:lnTo>
                  <a:pt x="0" y="1459016"/>
                </a:lnTo>
                <a:lnTo>
                  <a:pt x="1459016" y="1459016"/>
                </a:lnTo>
                <a:lnTo>
                  <a:pt x="1459016"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9" id="29"/>
          <p:cNvSpPr/>
          <p:nvPr/>
        </p:nvSpPr>
        <p:spPr>
          <a:xfrm flipH="false" flipV="false" rot="188738">
            <a:off x="15360023" y="8357722"/>
            <a:ext cx="799993" cy="799993"/>
          </a:xfrm>
          <a:custGeom>
            <a:avLst/>
            <a:gdLst/>
            <a:ahLst/>
            <a:cxnLst/>
            <a:rect r="r" b="b" t="t" l="l"/>
            <a:pathLst>
              <a:path h="799993" w="799993">
                <a:moveTo>
                  <a:pt x="0" y="0"/>
                </a:moveTo>
                <a:lnTo>
                  <a:pt x="799992" y="0"/>
                </a:lnTo>
                <a:lnTo>
                  <a:pt x="799992" y="799992"/>
                </a:lnTo>
                <a:lnTo>
                  <a:pt x="0" y="79999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666" y="3463908"/>
            <a:ext cx="6690986" cy="5964018"/>
            <a:chOff x="0" y="0"/>
            <a:chExt cx="2136415" cy="1904296"/>
          </a:xfrm>
        </p:grpSpPr>
        <p:sp>
          <p:nvSpPr>
            <p:cNvPr name="Freeform 11" id="11"/>
            <p:cNvSpPr/>
            <p:nvPr/>
          </p:nvSpPr>
          <p:spPr>
            <a:xfrm flipH="false" flipV="false" rot="0">
              <a:off x="0" y="0"/>
              <a:ext cx="2136415" cy="1904297"/>
            </a:xfrm>
            <a:custGeom>
              <a:avLst/>
              <a:gdLst/>
              <a:ahLst/>
              <a:cxnLst/>
              <a:rect r="r" b="b" t="t" l="l"/>
              <a:pathLst>
                <a:path h="1904297" w="2136415">
                  <a:moveTo>
                    <a:pt x="0" y="0"/>
                  </a:moveTo>
                  <a:lnTo>
                    <a:pt x="2136415" y="0"/>
                  </a:lnTo>
                  <a:lnTo>
                    <a:pt x="2136415"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136415"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8273">
            <a:off x="11494531" y="3821362"/>
            <a:ext cx="4138588" cy="5288421"/>
          </a:xfrm>
          <a:custGeom>
            <a:avLst/>
            <a:gdLst/>
            <a:ahLst/>
            <a:cxnLst/>
            <a:rect r="r" b="b" t="t" l="l"/>
            <a:pathLst>
              <a:path h="5288421" w="4138588">
                <a:moveTo>
                  <a:pt x="0" y="0"/>
                </a:moveTo>
                <a:lnTo>
                  <a:pt x="4138587" y="0"/>
                </a:lnTo>
                <a:lnTo>
                  <a:pt x="4138587" y="5288422"/>
                </a:lnTo>
                <a:lnTo>
                  <a:pt x="0" y="5288422"/>
                </a:lnTo>
                <a:lnTo>
                  <a:pt x="0" y="0"/>
                </a:lnTo>
                <a:close/>
              </a:path>
            </a:pathLst>
          </a:custGeom>
          <a:blipFill>
            <a:blip r:embed="rId5">
              <a:extLst>
                <a:ext uri="{96DAC541-7B7A-43D3-8B79-37D633B846F1}">
                  <asvg:svgBlip xmlns:asvg="http://schemas.microsoft.com/office/drawing/2016/SVG/main" r:embed="rId6"/>
                </a:ext>
              </a:extLst>
            </a:blip>
            <a:stretch>
              <a:fillRect l="0" t="-1228" r="-89717" b="0"/>
            </a:stretch>
          </a:blipFill>
        </p:spPr>
      </p:sp>
      <p:grpSp>
        <p:nvGrpSpPr>
          <p:cNvPr name="Group 14" id="14"/>
          <p:cNvGrpSpPr/>
          <p:nvPr/>
        </p:nvGrpSpPr>
        <p:grpSpPr>
          <a:xfrm rot="157907">
            <a:off x="13667440" y="9095978"/>
            <a:ext cx="1880252" cy="71096"/>
            <a:chOff x="0" y="0"/>
            <a:chExt cx="495210" cy="18725"/>
          </a:xfrm>
        </p:grpSpPr>
        <p:sp>
          <p:nvSpPr>
            <p:cNvPr name="Freeform 15" id="15"/>
            <p:cNvSpPr/>
            <p:nvPr/>
          </p:nvSpPr>
          <p:spPr>
            <a:xfrm flipH="false" flipV="false" rot="0">
              <a:off x="0" y="0"/>
              <a:ext cx="495210" cy="18725"/>
            </a:xfrm>
            <a:custGeom>
              <a:avLst/>
              <a:gdLst/>
              <a:ahLst/>
              <a:cxnLst/>
              <a:rect r="r" b="b" t="t" l="l"/>
              <a:pathLst>
                <a:path h="18725" w="495210">
                  <a:moveTo>
                    <a:pt x="0" y="0"/>
                  </a:moveTo>
                  <a:lnTo>
                    <a:pt x="495210" y="0"/>
                  </a:lnTo>
                  <a:lnTo>
                    <a:pt x="495210" y="18725"/>
                  </a:lnTo>
                  <a:lnTo>
                    <a:pt x="0" y="18725"/>
                  </a:lnTo>
                  <a:close/>
                </a:path>
              </a:pathLst>
            </a:custGeom>
            <a:solidFill>
              <a:srgbClr val="CCEBD1"/>
            </a:solidFill>
          </p:spPr>
        </p:sp>
        <p:sp>
          <p:nvSpPr>
            <p:cNvPr name="TextBox 16" id="16"/>
            <p:cNvSpPr txBox="true"/>
            <p:nvPr/>
          </p:nvSpPr>
          <p:spPr>
            <a:xfrm>
              <a:off x="0" y="38100"/>
              <a:ext cx="495210" cy="18725"/>
            </a:xfrm>
            <a:prstGeom prst="rect">
              <a:avLst/>
            </a:prstGeom>
          </p:spPr>
          <p:txBody>
            <a:bodyPr anchor="ctr" rtlCol="false" tIns="50800" lIns="50800" bIns="50800" rIns="50800"/>
            <a:lstStyle/>
            <a:p>
              <a:pPr algn="ctr">
                <a:lnSpc>
                  <a:spcPts val="1753"/>
                </a:lnSpc>
              </a:pPr>
            </a:p>
          </p:txBody>
        </p:sp>
      </p:grpSp>
      <p:grpSp>
        <p:nvGrpSpPr>
          <p:cNvPr name="Group 17" id="17"/>
          <p:cNvGrpSpPr/>
          <p:nvPr/>
        </p:nvGrpSpPr>
        <p:grpSpPr>
          <a:xfrm rot="157907">
            <a:off x="13820803" y="9206460"/>
            <a:ext cx="54463" cy="71096"/>
            <a:chOff x="0" y="0"/>
            <a:chExt cx="14344" cy="18725"/>
          </a:xfrm>
        </p:grpSpPr>
        <p:sp>
          <p:nvSpPr>
            <p:cNvPr name="Freeform 18" id="18"/>
            <p:cNvSpPr/>
            <p:nvPr/>
          </p:nvSpPr>
          <p:spPr>
            <a:xfrm flipH="false" flipV="false" rot="0">
              <a:off x="0" y="0"/>
              <a:ext cx="14344" cy="18725"/>
            </a:xfrm>
            <a:custGeom>
              <a:avLst/>
              <a:gdLst/>
              <a:ahLst/>
              <a:cxnLst/>
              <a:rect r="r" b="b" t="t" l="l"/>
              <a:pathLst>
                <a:path h="18725" w="14344">
                  <a:moveTo>
                    <a:pt x="0" y="0"/>
                  </a:moveTo>
                  <a:lnTo>
                    <a:pt x="14344" y="0"/>
                  </a:lnTo>
                  <a:lnTo>
                    <a:pt x="14344" y="18725"/>
                  </a:lnTo>
                  <a:lnTo>
                    <a:pt x="0" y="18725"/>
                  </a:lnTo>
                  <a:close/>
                </a:path>
              </a:pathLst>
            </a:custGeom>
            <a:solidFill>
              <a:srgbClr val="CCEBD1"/>
            </a:solidFill>
          </p:spPr>
        </p:sp>
        <p:sp>
          <p:nvSpPr>
            <p:cNvPr name="TextBox 19" id="19"/>
            <p:cNvSpPr txBox="true"/>
            <p:nvPr/>
          </p:nvSpPr>
          <p:spPr>
            <a:xfrm>
              <a:off x="0" y="38100"/>
              <a:ext cx="14344" cy="18725"/>
            </a:xfrm>
            <a:prstGeom prst="rect">
              <a:avLst/>
            </a:prstGeom>
          </p:spPr>
          <p:txBody>
            <a:bodyPr anchor="ctr" rtlCol="false" tIns="50800" lIns="50800" bIns="50800" rIns="50800"/>
            <a:lstStyle/>
            <a:p>
              <a:pPr algn="ctr">
                <a:lnSpc>
                  <a:spcPts val="1753"/>
                </a:lnSpc>
              </a:pPr>
            </a:p>
          </p:txBody>
        </p:sp>
      </p:grpSp>
      <p:grpSp>
        <p:nvGrpSpPr>
          <p:cNvPr name="Group 20" id="20"/>
          <p:cNvGrpSpPr/>
          <p:nvPr/>
        </p:nvGrpSpPr>
        <p:grpSpPr>
          <a:xfrm rot="-883699">
            <a:off x="13518595" y="9077127"/>
            <a:ext cx="162667" cy="66123"/>
            <a:chOff x="0" y="0"/>
            <a:chExt cx="42842" cy="17415"/>
          </a:xfrm>
        </p:grpSpPr>
        <p:sp>
          <p:nvSpPr>
            <p:cNvPr name="Freeform 21" id="21"/>
            <p:cNvSpPr/>
            <p:nvPr/>
          </p:nvSpPr>
          <p:spPr>
            <a:xfrm flipH="false" flipV="false" rot="0">
              <a:off x="0" y="0"/>
              <a:ext cx="42842" cy="17415"/>
            </a:xfrm>
            <a:custGeom>
              <a:avLst/>
              <a:gdLst/>
              <a:ahLst/>
              <a:cxnLst/>
              <a:rect r="r" b="b" t="t" l="l"/>
              <a:pathLst>
                <a:path h="17415" w="42842">
                  <a:moveTo>
                    <a:pt x="0" y="0"/>
                  </a:moveTo>
                  <a:lnTo>
                    <a:pt x="42842" y="0"/>
                  </a:lnTo>
                  <a:lnTo>
                    <a:pt x="42842" y="17415"/>
                  </a:lnTo>
                  <a:lnTo>
                    <a:pt x="0" y="17415"/>
                  </a:lnTo>
                  <a:close/>
                </a:path>
              </a:pathLst>
            </a:custGeom>
            <a:solidFill>
              <a:srgbClr val="CCEBD1"/>
            </a:solidFill>
          </p:spPr>
        </p:sp>
        <p:sp>
          <p:nvSpPr>
            <p:cNvPr name="TextBox 22" id="22"/>
            <p:cNvSpPr txBox="true"/>
            <p:nvPr/>
          </p:nvSpPr>
          <p:spPr>
            <a:xfrm>
              <a:off x="0" y="38100"/>
              <a:ext cx="42842" cy="17415"/>
            </a:xfrm>
            <a:prstGeom prst="rect">
              <a:avLst/>
            </a:prstGeom>
          </p:spPr>
          <p:txBody>
            <a:bodyPr anchor="ctr" rtlCol="false" tIns="50800" lIns="50800" bIns="50800" rIns="50800"/>
            <a:lstStyle/>
            <a:p>
              <a:pPr algn="ctr">
                <a:lnSpc>
                  <a:spcPts val="1753"/>
                </a:lnSpc>
              </a:pPr>
            </a:p>
          </p:txBody>
        </p:sp>
      </p:grpSp>
      <p:sp>
        <p:nvSpPr>
          <p:cNvPr name="TextBox 23" id="23"/>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male reproductive system</a:t>
            </a:r>
          </a:p>
        </p:txBody>
      </p:sp>
      <p:sp>
        <p:nvSpPr>
          <p:cNvPr name="Freeform 24" id="24"/>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102629">
            <a:off x="3734571" y="4572812"/>
            <a:ext cx="4139669" cy="665338"/>
          </a:xfrm>
          <a:prstGeom prst="rect">
            <a:avLst/>
          </a:prstGeom>
        </p:spPr>
        <p:txBody>
          <a:bodyPr anchor="t" rtlCol="false" tIns="0" lIns="0" bIns="0" rIns="0">
            <a:spAutoFit/>
          </a:bodyPr>
          <a:lstStyle/>
          <a:p>
            <a:pPr algn="ctr">
              <a:lnSpc>
                <a:spcPts val="4892"/>
              </a:lnSpc>
            </a:pPr>
            <a:r>
              <a:rPr lang="en-US" sz="5317">
                <a:solidFill>
                  <a:srgbClr val="000000"/>
                </a:solidFill>
                <a:latin typeface="Lilita One"/>
                <a:ea typeface="Lilita One"/>
                <a:cs typeface="Lilita One"/>
                <a:sym typeface="Lilita One"/>
              </a:rPr>
              <a:t>GLANDS</a:t>
            </a:r>
          </a:p>
        </p:txBody>
      </p:sp>
      <p:sp>
        <p:nvSpPr>
          <p:cNvPr name="TextBox 26" id="26"/>
          <p:cNvSpPr txBox="true"/>
          <p:nvPr/>
        </p:nvSpPr>
        <p:spPr>
          <a:xfrm rot="-114182">
            <a:off x="3932004" y="5727428"/>
            <a:ext cx="4081301" cy="218575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There are different glands in the male reproductive system. These glands make fluids that mix with sperm to give them nutrients and help with urine flow.</a:t>
            </a:r>
          </a:p>
        </p:txBody>
      </p:sp>
      <p:sp>
        <p:nvSpPr>
          <p:cNvPr name="Freeform 27" id="27"/>
          <p:cNvSpPr/>
          <p:nvPr/>
        </p:nvSpPr>
        <p:spPr>
          <a:xfrm flipH="false" flipV="false" rot="0">
            <a:off x="2835652" y="3665269"/>
            <a:ext cx="1021000" cy="1021000"/>
          </a:xfrm>
          <a:custGeom>
            <a:avLst/>
            <a:gdLst/>
            <a:ahLst/>
            <a:cxnLst/>
            <a:rect r="r" b="b" t="t" l="l"/>
            <a:pathLst>
              <a:path h="1021000" w="1021000">
                <a:moveTo>
                  <a:pt x="0" y="0"/>
                </a:moveTo>
                <a:lnTo>
                  <a:pt x="1021000" y="0"/>
                </a:lnTo>
                <a:lnTo>
                  <a:pt x="1021000" y="1021000"/>
                </a:lnTo>
                <a:lnTo>
                  <a:pt x="0" y="10210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8" id="28"/>
          <p:cNvSpPr/>
          <p:nvPr/>
        </p:nvSpPr>
        <p:spPr>
          <a:xfrm flipH="true" flipV="false" rot="2023887">
            <a:off x="14799775" y="6567416"/>
            <a:ext cx="1459017" cy="1459017"/>
          </a:xfrm>
          <a:custGeom>
            <a:avLst/>
            <a:gdLst/>
            <a:ahLst/>
            <a:cxnLst/>
            <a:rect r="r" b="b" t="t" l="l"/>
            <a:pathLst>
              <a:path h="1459017" w="1459017">
                <a:moveTo>
                  <a:pt x="1459016" y="0"/>
                </a:moveTo>
                <a:lnTo>
                  <a:pt x="0" y="0"/>
                </a:lnTo>
                <a:lnTo>
                  <a:pt x="0" y="1459017"/>
                </a:lnTo>
                <a:lnTo>
                  <a:pt x="1459016" y="1459017"/>
                </a:lnTo>
                <a:lnTo>
                  <a:pt x="1459016"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9" id="29"/>
          <p:cNvSpPr/>
          <p:nvPr/>
        </p:nvSpPr>
        <p:spPr>
          <a:xfrm flipH="false" flipV="false" rot="0">
            <a:off x="15353920" y="7784337"/>
            <a:ext cx="812198" cy="812198"/>
          </a:xfrm>
          <a:custGeom>
            <a:avLst/>
            <a:gdLst/>
            <a:ahLst/>
            <a:cxnLst/>
            <a:rect r="r" b="b" t="t" l="l"/>
            <a:pathLst>
              <a:path h="812198" w="812198">
                <a:moveTo>
                  <a:pt x="0" y="0"/>
                </a:moveTo>
                <a:lnTo>
                  <a:pt x="812198" y="0"/>
                </a:lnTo>
                <a:lnTo>
                  <a:pt x="812198" y="812198"/>
                </a:lnTo>
                <a:lnTo>
                  <a:pt x="0" y="81219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0" id="10"/>
          <p:cNvGrpSpPr/>
          <p:nvPr/>
        </p:nvGrpSpPr>
        <p:grpSpPr>
          <a:xfrm rot="149312">
            <a:off x="9907666" y="3463908"/>
            <a:ext cx="6690986" cy="5964018"/>
            <a:chOff x="0" y="0"/>
            <a:chExt cx="2136415" cy="1904296"/>
          </a:xfrm>
        </p:grpSpPr>
        <p:sp>
          <p:nvSpPr>
            <p:cNvPr name="Freeform 11" id="11"/>
            <p:cNvSpPr/>
            <p:nvPr/>
          </p:nvSpPr>
          <p:spPr>
            <a:xfrm flipH="false" flipV="false" rot="0">
              <a:off x="0" y="0"/>
              <a:ext cx="2136415" cy="1904297"/>
            </a:xfrm>
            <a:custGeom>
              <a:avLst/>
              <a:gdLst/>
              <a:ahLst/>
              <a:cxnLst/>
              <a:rect r="r" b="b" t="t" l="l"/>
              <a:pathLst>
                <a:path h="1904297" w="2136415">
                  <a:moveTo>
                    <a:pt x="0" y="0"/>
                  </a:moveTo>
                  <a:lnTo>
                    <a:pt x="2136415" y="0"/>
                  </a:lnTo>
                  <a:lnTo>
                    <a:pt x="2136415" y="1904297"/>
                  </a:lnTo>
                  <a:lnTo>
                    <a:pt x="0" y="1904297"/>
                  </a:lnTo>
                  <a:close/>
                </a:path>
              </a:pathLst>
            </a:custGeom>
            <a:solidFill>
              <a:srgbClr val="CCEBD1"/>
            </a:solidFill>
            <a:ln w="66675" cap="sq">
              <a:solidFill>
                <a:srgbClr val="26A42B"/>
              </a:solidFill>
              <a:prstDash val="solid"/>
              <a:miter/>
            </a:ln>
          </p:spPr>
        </p:sp>
        <p:sp>
          <p:nvSpPr>
            <p:cNvPr name="TextBox 12" id="12"/>
            <p:cNvSpPr txBox="true"/>
            <p:nvPr/>
          </p:nvSpPr>
          <p:spPr>
            <a:xfrm>
              <a:off x="0" y="38100"/>
              <a:ext cx="2136415" cy="1866196"/>
            </a:xfrm>
            <a:prstGeom prst="rect">
              <a:avLst/>
            </a:prstGeom>
          </p:spPr>
          <p:txBody>
            <a:bodyPr anchor="ctr" rtlCol="false" tIns="41903" lIns="41903" bIns="41903" rIns="41903"/>
            <a:lstStyle/>
            <a:p>
              <a:pPr algn="ctr">
                <a:lnSpc>
                  <a:spcPts val="1753"/>
                </a:lnSpc>
              </a:pPr>
            </a:p>
          </p:txBody>
        </p:sp>
      </p:grpSp>
      <p:sp>
        <p:nvSpPr>
          <p:cNvPr name="Freeform 13" id="13"/>
          <p:cNvSpPr/>
          <p:nvPr/>
        </p:nvSpPr>
        <p:spPr>
          <a:xfrm flipH="false" flipV="false" rot="168273">
            <a:off x="11494531" y="3821362"/>
            <a:ext cx="4138588" cy="5288421"/>
          </a:xfrm>
          <a:custGeom>
            <a:avLst/>
            <a:gdLst/>
            <a:ahLst/>
            <a:cxnLst/>
            <a:rect r="r" b="b" t="t" l="l"/>
            <a:pathLst>
              <a:path h="5288421" w="4138588">
                <a:moveTo>
                  <a:pt x="0" y="0"/>
                </a:moveTo>
                <a:lnTo>
                  <a:pt x="4138587" y="0"/>
                </a:lnTo>
                <a:lnTo>
                  <a:pt x="4138587" y="5288422"/>
                </a:lnTo>
                <a:lnTo>
                  <a:pt x="0" y="5288422"/>
                </a:lnTo>
                <a:lnTo>
                  <a:pt x="0" y="0"/>
                </a:lnTo>
                <a:close/>
              </a:path>
            </a:pathLst>
          </a:custGeom>
          <a:blipFill>
            <a:blip r:embed="rId5">
              <a:extLst>
                <a:ext uri="{96DAC541-7B7A-43D3-8B79-37D633B846F1}">
                  <asvg:svgBlip xmlns:asvg="http://schemas.microsoft.com/office/drawing/2016/SVG/main" r:embed="rId6"/>
                </a:ext>
              </a:extLst>
            </a:blip>
            <a:stretch>
              <a:fillRect l="0" t="-1228" r="-89717" b="0"/>
            </a:stretch>
          </a:blipFill>
        </p:spPr>
      </p:sp>
      <p:grpSp>
        <p:nvGrpSpPr>
          <p:cNvPr name="Group 14" id="14"/>
          <p:cNvGrpSpPr/>
          <p:nvPr/>
        </p:nvGrpSpPr>
        <p:grpSpPr>
          <a:xfrm rot="157907">
            <a:off x="13667440" y="9095978"/>
            <a:ext cx="1880252" cy="71096"/>
            <a:chOff x="0" y="0"/>
            <a:chExt cx="495210" cy="18725"/>
          </a:xfrm>
        </p:grpSpPr>
        <p:sp>
          <p:nvSpPr>
            <p:cNvPr name="Freeform 15" id="15"/>
            <p:cNvSpPr/>
            <p:nvPr/>
          </p:nvSpPr>
          <p:spPr>
            <a:xfrm flipH="false" flipV="false" rot="0">
              <a:off x="0" y="0"/>
              <a:ext cx="495210" cy="18725"/>
            </a:xfrm>
            <a:custGeom>
              <a:avLst/>
              <a:gdLst/>
              <a:ahLst/>
              <a:cxnLst/>
              <a:rect r="r" b="b" t="t" l="l"/>
              <a:pathLst>
                <a:path h="18725" w="495210">
                  <a:moveTo>
                    <a:pt x="0" y="0"/>
                  </a:moveTo>
                  <a:lnTo>
                    <a:pt x="495210" y="0"/>
                  </a:lnTo>
                  <a:lnTo>
                    <a:pt x="495210" y="18725"/>
                  </a:lnTo>
                  <a:lnTo>
                    <a:pt x="0" y="18725"/>
                  </a:lnTo>
                  <a:close/>
                </a:path>
              </a:pathLst>
            </a:custGeom>
            <a:solidFill>
              <a:srgbClr val="CCEBD1"/>
            </a:solidFill>
          </p:spPr>
        </p:sp>
        <p:sp>
          <p:nvSpPr>
            <p:cNvPr name="TextBox 16" id="16"/>
            <p:cNvSpPr txBox="true"/>
            <p:nvPr/>
          </p:nvSpPr>
          <p:spPr>
            <a:xfrm>
              <a:off x="0" y="38100"/>
              <a:ext cx="495210" cy="18725"/>
            </a:xfrm>
            <a:prstGeom prst="rect">
              <a:avLst/>
            </a:prstGeom>
          </p:spPr>
          <p:txBody>
            <a:bodyPr anchor="ctr" rtlCol="false" tIns="50800" lIns="50800" bIns="50800" rIns="50800"/>
            <a:lstStyle/>
            <a:p>
              <a:pPr algn="ctr">
                <a:lnSpc>
                  <a:spcPts val="1753"/>
                </a:lnSpc>
              </a:pPr>
            </a:p>
          </p:txBody>
        </p:sp>
      </p:grpSp>
      <p:grpSp>
        <p:nvGrpSpPr>
          <p:cNvPr name="Group 17" id="17"/>
          <p:cNvGrpSpPr/>
          <p:nvPr/>
        </p:nvGrpSpPr>
        <p:grpSpPr>
          <a:xfrm rot="157907">
            <a:off x="13820803" y="9206460"/>
            <a:ext cx="54463" cy="71096"/>
            <a:chOff x="0" y="0"/>
            <a:chExt cx="14344" cy="18725"/>
          </a:xfrm>
        </p:grpSpPr>
        <p:sp>
          <p:nvSpPr>
            <p:cNvPr name="Freeform 18" id="18"/>
            <p:cNvSpPr/>
            <p:nvPr/>
          </p:nvSpPr>
          <p:spPr>
            <a:xfrm flipH="false" flipV="false" rot="0">
              <a:off x="0" y="0"/>
              <a:ext cx="14344" cy="18725"/>
            </a:xfrm>
            <a:custGeom>
              <a:avLst/>
              <a:gdLst/>
              <a:ahLst/>
              <a:cxnLst/>
              <a:rect r="r" b="b" t="t" l="l"/>
              <a:pathLst>
                <a:path h="18725" w="14344">
                  <a:moveTo>
                    <a:pt x="0" y="0"/>
                  </a:moveTo>
                  <a:lnTo>
                    <a:pt x="14344" y="0"/>
                  </a:lnTo>
                  <a:lnTo>
                    <a:pt x="14344" y="18725"/>
                  </a:lnTo>
                  <a:lnTo>
                    <a:pt x="0" y="18725"/>
                  </a:lnTo>
                  <a:close/>
                </a:path>
              </a:pathLst>
            </a:custGeom>
            <a:solidFill>
              <a:srgbClr val="CCEBD1"/>
            </a:solidFill>
          </p:spPr>
        </p:sp>
        <p:sp>
          <p:nvSpPr>
            <p:cNvPr name="TextBox 19" id="19"/>
            <p:cNvSpPr txBox="true"/>
            <p:nvPr/>
          </p:nvSpPr>
          <p:spPr>
            <a:xfrm>
              <a:off x="0" y="38100"/>
              <a:ext cx="14344" cy="18725"/>
            </a:xfrm>
            <a:prstGeom prst="rect">
              <a:avLst/>
            </a:prstGeom>
          </p:spPr>
          <p:txBody>
            <a:bodyPr anchor="ctr" rtlCol="false" tIns="50800" lIns="50800" bIns="50800" rIns="50800"/>
            <a:lstStyle/>
            <a:p>
              <a:pPr algn="ctr">
                <a:lnSpc>
                  <a:spcPts val="1753"/>
                </a:lnSpc>
              </a:pPr>
            </a:p>
          </p:txBody>
        </p:sp>
      </p:grpSp>
      <p:grpSp>
        <p:nvGrpSpPr>
          <p:cNvPr name="Group 20" id="20"/>
          <p:cNvGrpSpPr/>
          <p:nvPr/>
        </p:nvGrpSpPr>
        <p:grpSpPr>
          <a:xfrm rot="-883699">
            <a:off x="13518595" y="9077127"/>
            <a:ext cx="162667" cy="66123"/>
            <a:chOff x="0" y="0"/>
            <a:chExt cx="42842" cy="17415"/>
          </a:xfrm>
        </p:grpSpPr>
        <p:sp>
          <p:nvSpPr>
            <p:cNvPr name="Freeform 21" id="21"/>
            <p:cNvSpPr/>
            <p:nvPr/>
          </p:nvSpPr>
          <p:spPr>
            <a:xfrm flipH="false" flipV="false" rot="0">
              <a:off x="0" y="0"/>
              <a:ext cx="42842" cy="17415"/>
            </a:xfrm>
            <a:custGeom>
              <a:avLst/>
              <a:gdLst/>
              <a:ahLst/>
              <a:cxnLst/>
              <a:rect r="r" b="b" t="t" l="l"/>
              <a:pathLst>
                <a:path h="17415" w="42842">
                  <a:moveTo>
                    <a:pt x="0" y="0"/>
                  </a:moveTo>
                  <a:lnTo>
                    <a:pt x="42842" y="0"/>
                  </a:lnTo>
                  <a:lnTo>
                    <a:pt x="42842" y="17415"/>
                  </a:lnTo>
                  <a:lnTo>
                    <a:pt x="0" y="17415"/>
                  </a:lnTo>
                  <a:close/>
                </a:path>
              </a:pathLst>
            </a:custGeom>
            <a:solidFill>
              <a:srgbClr val="CCEBD1"/>
            </a:solidFill>
          </p:spPr>
        </p:sp>
        <p:sp>
          <p:nvSpPr>
            <p:cNvPr name="TextBox 22" id="22"/>
            <p:cNvSpPr txBox="true"/>
            <p:nvPr/>
          </p:nvSpPr>
          <p:spPr>
            <a:xfrm>
              <a:off x="0" y="38100"/>
              <a:ext cx="42842" cy="17415"/>
            </a:xfrm>
            <a:prstGeom prst="rect">
              <a:avLst/>
            </a:prstGeom>
          </p:spPr>
          <p:txBody>
            <a:bodyPr anchor="ctr" rtlCol="false" tIns="50800" lIns="50800" bIns="50800" rIns="50800"/>
            <a:lstStyle/>
            <a:p>
              <a:pPr algn="ctr">
                <a:lnSpc>
                  <a:spcPts val="1753"/>
                </a:lnSpc>
              </a:pPr>
            </a:p>
          </p:txBody>
        </p:sp>
      </p:grpSp>
      <p:sp>
        <p:nvSpPr>
          <p:cNvPr name="TextBox 23" id="23"/>
          <p:cNvSpPr txBox="true"/>
          <p:nvPr/>
        </p:nvSpPr>
        <p:spPr>
          <a:xfrm rot="-124762">
            <a:off x="3417780" y="874365"/>
            <a:ext cx="10843994" cy="1943052"/>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Role of the male reproductive system</a:t>
            </a:r>
          </a:p>
        </p:txBody>
      </p:sp>
      <p:sp>
        <p:nvSpPr>
          <p:cNvPr name="Freeform 24" id="24"/>
          <p:cNvSpPr/>
          <p:nvPr/>
        </p:nvSpPr>
        <p:spPr>
          <a:xfrm flipH="true" flipV="false" rot="341462">
            <a:off x="3026146" y="2825681"/>
            <a:ext cx="5892384" cy="6658061"/>
          </a:xfrm>
          <a:custGeom>
            <a:avLst/>
            <a:gdLst/>
            <a:ahLst/>
            <a:cxnLst/>
            <a:rect r="r" b="b" t="t" l="l"/>
            <a:pathLst>
              <a:path h="6658061" w="5892384">
                <a:moveTo>
                  <a:pt x="5892384" y="0"/>
                </a:moveTo>
                <a:lnTo>
                  <a:pt x="0" y="0"/>
                </a:lnTo>
                <a:lnTo>
                  <a:pt x="0" y="6658061"/>
                </a:lnTo>
                <a:lnTo>
                  <a:pt x="5892384" y="6658061"/>
                </a:lnTo>
                <a:lnTo>
                  <a:pt x="589238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102629">
            <a:off x="3244981" y="4259009"/>
            <a:ext cx="5204055" cy="912554"/>
          </a:xfrm>
          <a:prstGeom prst="rect">
            <a:avLst/>
          </a:prstGeom>
        </p:spPr>
        <p:txBody>
          <a:bodyPr anchor="t" rtlCol="false" tIns="0" lIns="0" bIns="0" rIns="0">
            <a:spAutoFit/>
          </a:bodyPr>
          <a:lstStyle/>
          <a:p>
            <a:pPr algn="ctr">
              <a:lnSpc>
                <a:spcPts val="7444"/>
              </a:lnSpc>
            </a:pPr>
            <a:r>
              <a:rPr lang="en-US" sz="5317">
                <a:solidFill>
                  <a:srgbClr val="000000"/>
                </a:solidFill>
                <a:latin typeface="Lilita One"/>
                <a:ea typeface="Lilita One"/>
                <a:cs typeface="Lilita One"/>
                <a:sym typeface="Lilita One"/>
              </a:rPr>
              <a:t>URETHRA</a:t>
            </a:r>
          </a:p>
        </p:txBody>
      </p:sp>
      <p:sp>
        <p:nvSpPr>
          <p:cNvPr name="TextBox 26" id="26"/>
          <p:cNvSpPr txBox="true"/>
          <p:nvPr/>
        </p:nvSpPr>
        <p:spPr>
          <a:xfrm rot="-114182">
            <a:off x="4202329" y="5555149"/>
            <a:ext cx="3540651" cy="1823801"/>
          </a:xfrm>
          <a:prstGeom prst="rect">
            <a:avLst/>
          </a:prstGeom>
        </p:spPr>
        <p:txBody>
          <a:bodyPr anchor="t" rtlCol="false" tIns="0" lIns="0" bIns="0" rIns="0">
            <a:spAutoFit/>
          </a:bodyPr>
          <a:lstStyle/>
          <a:p>
            <a:pPr algn="ctr">
              <a:lnSpc>
                <a:spcPts val="2866"/>
              </a:lnSpc>
            </a:pPr>
            <a:r>
              <a:rPr lang="en-US" sz="2606">
                <a:solidFill>
                  <a:srgbClr val="14100E"/>
                </a:solidFill>
                <a:latin typeface="Lato"/>
                <a:ea typeface="Lato"/>
                <a:cs typeface="Lato"/>
                <a:sym typeface="Lato"/>
              </a:rPr>
              <a:t>A tube that carries urine from the bladder and sperm from the testes out of the body through the penis.</a:t>
            </a:r>
          </a:p>
        </p:txBody>
      </p:sp>
      <p:sp>
        <p:nvSpPr>
          <p:cNvPr name="Freeform 27" id="27"/>
          <p:cNvSpPr/>
          <p:nvPr/>
        </p:nvSpPr>
        <p:spPr>
          <a:xfrm flipH="false" flipV="false" rot="0">
            <a:off x="2835652" y="3665269"/>
            <a:ext cx="1021000" cy="1021000"/>
          </a:xfrm>
          <a:custGeom>
            <a:avLst/>
            <a:gdLst/>
            <a:ahLst/>
            <a:cxnLst/>
            <a:rect r="r" b="b" t="t" l="l"/>
            <a:pathLst>
              <a:path h="1021000" w="1021000">
                <a:moveTo>
                  <a:pt x="0" y="0"/>
                </a:moveTo>
                <a:lnTo>
                  <a:pt x="1021000" y="0"/>
                </a:lnTo>
                <a:lnTo>
                  <a:pt x="1021000" y="1021000"/>
                </a:lnTo>
                <a:lnTo>
                  <a:pt x="0" y="10210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8" id="28"/>
          <p:cNvSpPr/>
          <p:nvPr/>
        </p:nvSpPr>
        <p:spPr>
          <a:xfrm flipH="true" flipV="true" rot="-10493111">
            <a:off x="10705095" y="7154041"/>
            <a:ext cx="1459017" cy="1459017"/>
          </a:xfrm>
          <a:custGeom>
            <a:avLst/>
            <a:gdLst/>
            <a:ahLst/>
            <a:cxnLst/>
            <a:rect r="r" b="b" t="t" l="l"/>
            <a:pathLst>
              <a:path h="1459017" w="1459017">
                <a:moveTo>
                  <a:pt x="1459016" y="1459017"/>
                </a:moveTo>
                <a:lnTo>
                  <a:pt x="0" y="1459017"/>
                </a:lnTo>
                <a:lnTo>
                  <a:pt x="0" y="0"/>
                </a:lnTo>
                <a:lnTo>
                  <a:pt x="1459016" y="0"/>
                </a:lnTo>
                <a:lnTo>
                  <a:pt x="1459016" y="1459017"/>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9" id="29"/>
          <p:cNvSpPr/>
          <p:nvPr/>
        </p:nvSpPr>
        <p:spPr>
          <a:xfrm flipH="false" flipV="false" rot="134101">
            <a:off x="10234254" y="8086143"/>
            <a:ext cx="779317" cy="779317"/>
          </a:xfrm>
          <a:custGeom>
            <a:avLst/>
            <a:gdLst/>
            <a:ahLst/>
            <a:cxnLst/>
            <a:rect r="r" b="b" t="t" l="l"/>
            <a:pathLst>
              <a:path h="779317" w="779317">
                <a:moveTo>
                  <a:pt x="0" y="0"/>
                </a:moveTo>
                <a:lnTo>
                  <a:pt x="779317" y="0"/>
                </a:lnTo>
                <a:lnTo>
                  <a:pt x="779317" y="779318"/>
                </a:lnTo>
                <a:lnTo>
                  <a:pt x="0" y="77931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0">
            <a:off x="13256428" y="4544523"/>
            <a:ext cx="4244301" cy="4016170"/>
          </a:xfrm>
          <a:custGeom>
            <a:avLst/>
            <a:gdLst/>
            <a:ahLst/>
            <a:cxnLst/>
            <a:rect r="r" b="b" t="t" l="l"/>
            <a:pathLst>
              <a:path h="4016170" w="4244301">
                <a:moveTo>
                  <a:pt x="0" y="0"/>
                </a:moveTo>
                <a:lnTo>
                  <a:pt x="4244302" y="0"/>
                </a:lnTo>
                <a:lnTo>
                  <a:pt x="4244302" y="4016170"/>
                </a:lnTo>
                <a:lnTo>
                  <a:pt x="0" y="40161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1166502">
            <a:off x="10312928" y="5511833"/>
            <a:ext cx="4244301" cy="4016170"/>
          </a:xfrm>
          <a:custGeom>
            <a:avLst/>
            <a:gdLst/>
            <a:ahLst/>
            <a:cxnLst/>
            <a:rect r="r" b="b" t="t" l="l"/>
            <a:pathLst>
              <a:path h="4016170" w="4244301">
                <a:moveTo>
                  <a:pt x="0" y="0"/>
                </a:moveTo>
                <a:lnTo>
                  <a:pt x="4244302" y="0"/>
                </a:lnTo>
                <a:lnTo>
                  <a:pt x="4244302" y="4016170"/>
                </a:lnTo>
                <a:lnTo>
                  <a:pt x="0" y="40161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238697">
            <a:off x="2756553" y="1446466"/>
            <a:ext cx="9818938" cy="3770457"/>
          </a:xfrm>
          <a:prstGeom prst="rect">
            <a:avLst/>
          </a:prstGeom>
        </p:spPr>
        <p:txBody>
          <a:bodyPr anchor="t" rtlCol="false" tIns="0" lIns="0" bIns="0" rIns="0">
            <a:spAutoFit/>
          </a:bodyPr>
          <a:lstStyle/>
          <a:p>
            <a:pPr algn="ctr">
              <a:lnSpc>
                <a:spcPts val="14357"/>
              </a:lnSpc>
            </a:pPr>
            <a:r>
              <a:rPr lang="en-US" sz="15113">
                <a:solidFill>
                  <a:srgbClr val="26A42B"/>
                </a:solidFill>
                <a:latin typeface="Lilita One"/>
                <a:ea typeface="Lilita One"/>
                <a:cs typeface="Lilita One"/>
                <a:sym typeface="Lilita One"/>
              </a:rPr>
              <a:t>Guess the body part!</a:t>
            </a:r>
          </a:p>
        </p:txBody>
      </p:sp>
      <p:sp>
        <p:nvSpPr>
          <p:cNvPr name="TextBox 13" id="13"/>
          <p:cNvSpPr txBox="true"/>
          <p:nvPr/>
        </p:nvSpPr>
        <p:spPr>
          <a:xfrm rot="0">
            <a:off x="3244569" y="6776885"/>
            <a:ext cx="6140786" cy="849630"/>
          </a:xfrm>
          <a:prstGeom prst="rect">
            <a:avLst/>
          </a:prstGeom>
        </p:spPr>
        <p:txBody>
          <a:bodyPr anchor="t" rtlCol="false" tIns="0" lIns="0" bIns="0" rIns="0">
            <a:spAutoFit/>
          </a:bodyPr>
          <a:lstStyle/>
          <a:p>
            <a:pPr algn="ctr">
              <a:lnSpc>
                <a:spcPts val="3360"/>
              </a:lnSpc>
            </a:pPr>
            <a:r>
              <a:rPr lang="en-US" sz="3000">
                <a:solidFill>
                  <a:srgbClr val="000000"/>
                </a:solidFill>
                <a:latin typeface="Lato"/>
                <a:ea typeface="Lato"/>
                <a:cs typeface="Lato"/>
                <a:sym typeface="Lato"/>
              </a:rPr>
              <a:t>Get into groups and work together to work out which bit goes where!</a:t>
            </a:r>
          </a:p>
        </p:txBody>
      </p:sp>
      <p:sp>
        <p:nvSpPr>
          <p:cNvPr name="TextBox 14" id="14"/>
          <p:cNvSpPr txBox="true"/>
          <p:nvPr/>
        </p:nvSpPr>
        <p:spPr>
          <a:xfrm rot="0">
            <a:off x="2733328" y="5862485"/>
            <a:ext cx="6790789" cy="523875"/>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Lato Bold"/>
                <a:ea typeface="Lato Bold"/>
                <a:cs typeface="Lato Bold"/>
                <a:sym typeface="Lato Bold"/>
              </a:rPr>
              <a:t>Time to move around</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true" flipV="false" rot="466545">
            <a:off x="3015577" y="2459964"/>
            <a:ext cx="6151940" cy="6951345"/>
          </a:xfrm>
          <a:custGeom>
            <a:avLst/>
            <a:gdLst/>
            <a:ahLst/>
            <a:cxnLst/>
            <a:rect r="r" b="b" t="t" l="l"/>
            <a:pathLst>
              <a:path h="6951345" w="6151940">
                <a:moveTo>
                  <a:pt x="6151940" y="0"/>
                </a:moveTo>
                <a:lnTo>
                  <a:pt x="0" y="0"/>
                </a:lnTo>
                <a:lnTo>
                  <a:pt x="0" y="6951345"/>
                </a:lnTo>
                <a:lnTo>
                  <a:pt x="6151940" y="6951345"/>
                </a:lnTo>
                <a:lnTo>
                  <a:pt x="615194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149312">
            <a:off x="9907666" y="3463908"/>
            <a:ext cx="6690986" cy="5964018"/>
            <a:chOff x="0" y="0"/>
            <a:chExt cx="2136415" cy="1904296"/>
          </a:xfrm>
        </p:grpSpPr>
        <p:sp>
          <p:nvSpPr>
            <p:cNvPr name="Freeform 12" id="12"/>
            <p:cNvSpPr/>
            <p:nvPr/>
          </p:nvSpPr>
          <p:spPr>
            <a:xfrm flipH="false" flipV="false" rot="0">
              <a:off x="0" y="0"/>
              <a:ext cx="2136415" cy="1904297"/>
            </a:xfrm>
            <a:custGeom>
              <a:avLst/>
              <a:gdLst/>
              <a:ahLst/>
              <a:cxnLst/>
              <a:rect r="r" b="b" t="t" l="l"/>
              <a:pathLst>
                <a:path h="1904297" w="2136415">
                  <a:moveTo>
                    <a:pt x="0" y="0"/>
                  </a:moveTo>
                  <a:lnTo>
                    <a:pt x="2136415" y="0"/>
                  </a:lnTo>
                  <a:lnTo>
                    <a:pt x="2136415" y="1904297"/>
                  </a:lnTo>
                  <a:lnTo>
                    <a:pt x="0" y="1904297"/>
                  </a:lnTo>
                  <a:close/>
                </a:path>
              </a:pathLst>
            </a:custGeom>
            <a:solidFill>
              <a:srgbClr val="CCEBD1"/>
            </a:solidFill>
            <a:ln w="66675" cap="sq">
              <a:solidFill>
                <a:srgbClr val="26A42B"/>
              </a:solidFill>
              <a:prstDash val="solid"/>
              <a:miter/>
            </a:ln>
          </p:spPr>
        </p:sp>
        <p:sp>
          <p:nvSpPr>
            <p:cNvPr name="TextBox 13" id="13"/>
            <p:cNvSpPr txBox="true"/>
            <p:nvPr/>
          </p:nvSpPr>
          <p:spPr>
            <a:xfrm>
              <a:off x="0" y="38100"/>
              <a:ext cx="2136415" cy="1866196"/>
            </a:xfrm>
            <a:prstGeom prst="rect">
              <a:avLst/>
            </a:prstGeom>
          </p:spPr>
          <p:txBody>
            <a:bodyPr anchor="ctr" rtlCol="false" tIns="41903" lIns="41903" bIns="41903" rIns="41903"/>
            <a:lstStyle/>
            <a:p>
              <a:pPr algn="ctr">
                <a:lnSpc>
                  <a:spcPts val="1753"/>
                </a:lnSpc>
              </a:pPr>
            </a:p>
          </p:txBody>
        </p:sp>
      </p:grpSp>
      <p:sp>
        <p:nvSpPr>
          <p:cNvPr name="Freeform 14" id="14"/>
          <p:cNvSpPr/>
          <p:nvPr/>
        </p:nvSpPr>
        <p:spPr>
          <a:xfrm flipH="false" flipV="false" rot="3010672">
            <a:off x="10563964" y="7642468"/>
            <a:ext cx="808654" cy="808654"/>
          </a:xfrm>
          <a:custGeom>
            <a:avLst/>
            <a:gdLst/>
            <a:ahLst/>
            <a:cxnLst/>
            <a:rect r="r" b="b" t="t" l="l"/>
            <a:pathLst>
              <a:path h="808654" w="808654">
                <a:moveTo>
                  <a:pt x="0" y="0"/>
                </a:moveTo>
                <a:lnTo>
                  <a:pt x="808654" y="0"/>
                </a:lnTo>
                <a:lnTo>
                  <a:pt x="808654" y="808654"/>
                </a:lnTo>
                <a:lnTo>
                  <a:pt x="0" y="8086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168273">
            <a:off x="11494531" y="3821362"/>
            <a:ext cx="4138588" cy="5288421"/>
          </a:xfrm>
          <a:custGeom>
            <a:avLst/>
            <a:gdLst/>
            <a:ahLst/>
            <a:cxnLst/>
            <a:rect r="r" b="b" t="t" l="l"/>
            <a:pathLst>
              <a:path h="5288421" w="4138588">
                <a:moveTo>
                  <a:pt x="0" y="0"/>
                </a:moveTo>
                <a:lnTo>
                  <a:pt x="4138587" y="0"/>
                </a:lnTo>
                <a:lnTo>
                  <a:pt x="4138587" y="5288422"/>
                </a:lnTo>
                <a:lnTo>
                  <a:pt x="0" y="5288422"/>
                </a:lnTo>
                <a:lnTo>
                  <a:pt x="0" y="0"/>
                </a:lnTo>
                <a:close/>
              </a:path>
            </a:pathLst>
          </a:custGeom>
          <a:blipFill>
            <a:blip r:embed="rId9">
              <a:extLst>
                <a:ext uri="{96DAC541-7B7A-43D3-8B79-37D633B846F1}">
                  <asvg:svgBlip xmlns:asvg="http://schemas.microsoft.com/office/drawing/2016/SVG/main" r:embed="rId10"/>
                </a:ext>
              </a:extLst>
            </a:blip>
            <a:stretch>
              <a:fillRect l="0" t="-1228" r="-89717" b="0"/>
            </a:stretch>
          </a:blipFill>
        </p:spPr>
      </p:sp>
      <p:grpSp>
        <p:nvGrpSpPr>
          <p:cNvPr name="Group 16" id="16"/>
          <p:cNvGrpSpPr/>
          <p:nvPr/>
        </p:nvGrpSpPr>
        <p:grpSpPr>
          <a:xfrm rot="157907">
            <a:off x="13667440" y="9095978"/>
            <a:ext cx="1880252" cy="71096"/>
            <a:chOff x="0" y="0"/>
            <a:chExt cx="495210" cy="18725"/>
          </a:xfrm>
        </p:grpSpPr>
        <p:sp>
          <p:nvSpPr>
            <p:cNvPr name="Freeform 17" id="17"/>
            <p:cNvSpPr/>
            <p:nvPr/>
          </p:nvSpPr>
          <p:spPr>
            <a:xfrm flipH="false" flipV="false" rot="0">
              <a:off x="0" y="0"/>
              <a:ext cx="495210" cy="18725"/>
            </a:xfrm>
            <a:custGeom>
              <a:avLst/>
              <a:gdLst/>
              <a:ahLst/>
              <a:cxnLst/>
              <a:rect r="r" b="b" t="t" l="l"/>
              <a:pathLst>
                <a:path h="18725" w="495210">
                  <a:moveTo>
                    <a:pt x="0" y="0"/>
                  </a:moveTo>
                  <a:lnTo>
                    <a:pt x="495210" y="0"/>
                  </a:lnTo>
                  <a:lnTo>
                    <a:pt x="495210" y="18725"/>
                  </a:lnTo>
                  <a:lnTo>
                    <a:pt x="0" y="18725"/>
                  </a:lnTo>
                  <a:close/>
                </a:path>
              </a:pathLst>
            </a:custGeom>
            <a:solidFill>
              <a:srgbClr val="CCEBD1"/>
            </a:solidFill>
          </p:spPr>
        </p:sp>
        <p:sp>
          <p:nvSpPr>
            <p:cNvPr name="TextBox 18" id="18"/>
            <p:cNvSpPr txBox="true"/>
            <p:nvPr/>
          </p:nvSpPr>
          <p:spPr>
            <a:xfrm>
              <a:off x="0" y="38100"/>
              <a:ext cx="495210" cy="18725"/>
            </a:xfrm>
            <a:prstGeom prst="rect">
              <a:avLst/>
            </a:prstGeom>
          </p:spPr>
          <p:txBody>
            <a:bodyPr anchor="ctr" rtlCol="false" tIns="50800" lIns="50800" bIns="50800" rIns="50800"/>
            <a:lstStyle/>
            <a:p>
              <a:pPr algn="ctr">
                <a:lnSpc>
                  <a:spcPts val="1753"/>
                </a:lnSpc>
              </a:pPr>
            </a:p>
          </p:txBody>
        </p:sp>
      </p:grpSp>
      <p:grpSp>
        <p:nvGrpSpPr>
          <p:cNvPr name="Group 19" id="19"/>
          <p:cNvGrpSpPr/>
          <p:nvPr/>
        </p:nvGrpSpPr>
        <p:grpSpPr>
          <a:xfrm rot="157907">
            <a:off x="13820803" y="9206460"/>
            <a:ext cx="54463" cy="71096"/>
            <a:chOff x="0" y="0"/>
            <a:chExt cx="14344" cy="18725"/>
          </a:xfrm>
        </p:grpSpPr>
        <p:sp>
          <p:nvSpPr>
            <p:cNvPr name="Freeform 20" id="20"/>
            <p:cNvSpPr/>
            <p:nvPr/>
          </p:nvSpPr>
          <p:spPr>
            <a:xfrm flipH="false" flipV="false" rot="0">
              <a:off x="0" y="0"/>
              <a:ext cx="14344" cy="18725"/>
            </a:xfrm>
            <a:custGeom>
              <a:avLst/>
              <a:gdLst/>
              <a:ahLst/>
              <a:cxnLst/>
              <a:rect r="r" b="b" t="t" l="l"/>
              <a:pathLst>
                <a:path h="18725" w="14344">
                  <a:moveTo>
                    <a:pt x="0" y="0"/>
                  </a:moveTo>
                  <a:lnTo>
                    <a:pt x="14344" y="0"/>
                  </a:lnTo>
                  <a:lnTo>
                    <a:pt x="14344" y="18725"/>
                  </a:lnTo>
                  <a:lnTo>
                    <a:pt x="0" y="18725"/>
                  </a:lnTo>
                  <a:close/>
                </a:path>
              </a:pathLst>
            </a:custGeom>
            <a:solidFill>
              <a:srgbClr val="CCEBD1"/>
            </a:solidFill>
          </p:spPr>
        </p:sp>
        <p:sp>
          <p:nvSpPr>
            <p:cNvPr name="TextBox 21" id="21"/>
            <p:cNvSpPr txBox="true"/>
            <p:nvPr/>
          </p:nvSpPr>
          <p:spPr>
            <a:xfrm>
              <a:off x="0" y="38100"/>
              <a:ext cx="14344" cy="18725"/>
            </a:xfrm>
            <a:prstGeom prst="rect">
              <a:avLst/>
            </a:prstGeom>
          </p:spPr>
          <p:txBody>
            <a:bodyPr anchor="ctr" rtlCol="false" tIns="50800" lIns="50800" bIns="50800" rIns="50800"/>
            <a:lstStyle/>
            <a:p>
              <a:pPr algn="ctr">
                <a:lnSpc>
                  <a:spcPts val="1753"/>
                </a:lnSpc>
              </a:pPr>
            </a:p>
          </p:txBody>
        </p:sp>
      </p:grpSp>
      <p:grpSp>
        <p:nvGrpSpPr>
          <p:cNvPr name="Group 22" id="22"/>
          <p:cNvGrpSpPr/>
          <p:nvPr/>
        </p:nvGrpSpPr>
        <p:grpSpPr>
          <a:xfrm rot="-883699">
            <a:off x="13518595" y="9077127"/>
            <a:ext cx="162667" cy="66123"/>
            <a:chOff x="0" y="0"/>
            <a:chExt cx="42842" cy="17415"/>
          </a:xfrm>
        </p:grpSpPr>
        <p:sp>
          <p:nvSpPr>
            <p:cNvPr name="Freeform 23" id="23"/>
            <p:cNvSpPr/>
            <p:nvPr/>
          </p:nvSpPr>
          <p:spPr>
            <a:xfrm flipH="false" flipV="false" rot="0">
              <a:off x="0" y="0"/>
              <a:ext cx="42842" cy="17415"/>
            </a:xfrm>
            <a:custGeom>
              <a:avLst/>
              <a:gdLst/>
              <a:ahLst/>
              <a:cxnLst/>
              <a:rect r="r" b="b" t="t" l="l"/>
              <a:pathLst>
                <a:path h="17415" w="42842">
                  <a:moveTo>
                    <a:pt x="0" y="0"/>
                  </a:moveTo>
                  <a:lnTo>
                    <a:pt x="42842" y="0"/>
                  </a:lnTo>
                  <a:lnTo>
                    <a:pt x="42842" y="17415"/>
                  </a:lnTo>
                  <a:lnTo>
                    <a:pt x="0" y="17415"/>
                  </a:lnTo>
                  <a:close/>
                </a:path>
              </a:pathLst>
            </a:custGeom>
            <a:solidFill>
              <a:srgbClr val="CCEBD1"/>
            </a:solidFill>
          </p:spPr>
        </p:sp>
        <p:sp>
          <p:nvSpPr>
            <p:cNvPr name="TextBox 24" id="24"/>
            <p:cNvSpPr txBox="true"/>
            <p:nvPr/>
          </p:nvSpPr>
          <p:spPr>
            <a:xfrm>
              <a:off x="0" y="38100"/>
              <a:ext cx="42842" cy="17415"/>
            </a:xfrm>
            <a:prstGeom prst="rect">
              <a:avLst/>
            </a:prstGeom>
          </p:spPr>
          <p:txBody>
            <a:bodyPr anchor="ctr" rtlCol="false" tIns="50800" lIns="50800" bIns="50800" rIns="50800"/>
            <a:lstStyle/>
            <a:p>
              <a:pPr algn="ctr">
                <a:lnSpc>
                  <a:spcPts val="1753"/>
                </a:lnSpc>
              </a:pPr>
            </a:p>
          </p:txBody>
        </p:sp>
      </p:grpSp>
      <p:sp>
        <p:nvSpPr>
          <p:cNvPr name="Freeform 25" id="25"/>
          <p:cNvSpPr/>
          <p:nvPr/>
        </p:nvSpPr>
        <p:spPr>
          <a:xfrm flipH="false" flipV="false" rot="0">
            <a:off x="10332015" y="7726517"/>
            <a:ext cx="532358" cy="532358"/>
          </a:xfrm>
          <a:custGeom>
            <a:avLst/>
            <a:gdLst/>
            <a:ahLst/>
            <a:cxnLst/>
            <a:rect r="r" b="b" t="t" l="l"/>
            <a:pathLst>
              <a:path h="532358" w="532358">
                <a:moveTo>
                  <a:pt x="0" y="0"/>
                </a:moveTo>
                <a:lnTo>
                  <a:pt x="532358" y="0"/>
                </a:lnTo>
                <a:lnTo>
                  <a:pt x="532358" y="532358"/>
                </a:lnTo>
                <a:lnTo>
                  <a:pt x="0" y="53235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6" id="26"/>
          <p:cNvSpPr/>
          <p:nvPr/>
        </p:nvSpPr>
        <p:spPr>
          <a:xfrm flipH="false" flipV="false" rot="211989">
            <a:off x="14468155" y="8009015"/>
            <a:ext cx="546481" cy="546481"/>
          </a:xfrm>
          <a:custGeom>
            <a:avLst/>
            <a:gdLst/>
            <a:ahLst/>
            <a:cxnLst/>
            <a:rect r="r" b="b" t="t" l="l"/>
            <a:pathLst>
              <a:path h="546481" w="546481">
                <a:moveTo>
                  <a:pt x="0" y="0"/>
                </a:moveTo>
                <a:lnTo>
                  <a:pt x="546482" y="0"/>
                </a:lnTo>
                <a:lnTo>
                  <a:pt x="546482" y="546481"/>
                </a:lnTo>
                <a:lnTo>
                  <a:pt x="0" y="5464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7" id="27"/>
          <p:cNvSpPr txBox="true"/>
          <p:nvPr/>
        </p:nvSpPr>
        <p:spPr>
          <a:xfrm rot="-102629">
            <a:off x="4961410" y="2090285"/>
            <a:ext cx="8135857" cy="516065"/>
          </a:xfrm>
          <a:prstGeom prst="rect">
            <a:avLst/>
          </a:prstGeom>
        </p:spPr>
        <p:txBody>
          <a:bodyPr anchor="t" rtlCol="false" tIns="0" lIns="0" bIns="0" rIns="0">
            <a:spAutoFit/>
          </a:bodyPr>
          <a:lstStyle/>
          <a:p>
            <a:pPr algn="ctr">
              <a:lnSpc>
                <a:spcPts val="3700"/>
              </a:lnSpc>
            </a:pPr>
            <a:r>
              <a:rPr lang="en-US" sz="4021">
                <a:solidFill>
                  <a:srgbClr val="000000"/>
                </a:solidFill>
                <a:latin typeface="Lilita One"/>
                <a:ea typeface="Lilita One"/>
                <a:cs typeface="Lilita One"/>
                <a:sym typeface="Lilita One"/>
              </a:rPr>
              <a:t>MALE REPRODUCTIVE SYSTEM</a:t>
            </a:r>
          </a:p>
        </p:txBody>
      </p:sp>
      <p:sp>
        <p:nvSpPr>
          <p:cNvPr name="TextBox 28" id="28"/>
          <p:cNvSpPr txBox="true"/>
          <p:nvPr/>
        </p:nvSpPr>
        <p:spPr>
          <a:xfrm rot="-124762">
            <a:off x="3368988" y="1018554"/>
            <a:ext cx="10843994" cy="1017406"/>
          </a:xfrm>
          <a:prstGeom prst="rect">
            <a:avLst/>
          </a:prstGeom>
        </p:spPr>
        <p:txBody>
          <a:bodyPr anchor="t" rtlCol="false" tIns="0" lIns="0" bIns="0" rIns="0">
            <a:spAutoFit/>
          </a:bodyPr>
          <a:lstStyle/>
          <a:p>
            <a:pPr algn="ctr">
              <a:lnSpc>
                <a:spcPts val="7342"/>
              </a:lnSpc>
            </a:pPr>
            <a:r>
              <a:rPr lang="en-US" sz="8158">
                <a:solidFill>
                  <a:srgbClr val="26A42B"/>
                </a:solidFill>
                <a:latin typeface="Lilita One"/>
                <a:ea typeface="Lilita One"/>
                <a:cs typeface="Lilita One"/>
                <a:sym typeface="Lilita One"/>
              </a:rPr>
              <a:t>Guess the body part!</a:t>
            </a:r>
          </a:p>
        </p:txBody>
      </p:sp>
      <p:sp>
        <p:nvSpPr>
          <p:cNvPr name="Freeform 29" id="29"/>
          <p:cNvSpPr/>
          <p:nvPr/>
        </p:nvSpPr>
        <p:spPr>
          <a:xfrm flipH="false" flipV="false" rot="0">
            <a:off x="3640060" y="8289317"/>
            <a:ext cx="532358" cy="532358"/>
          </a:xfrm>
          <a:custGeom>
            <a:avLst/>
            <a:gdLst/>
            <a:ahLst/>
            <a:cxnLst/>
            <a:rect r="r" b="b" t="t" l="l"/>
            <a:pathLst>
              <a:path h="532358" w="532358">
                <a:moveTo>
                  <a:pt x="0" y="0"/>
                </a:moveTo>
                <a:lnTo>
                  <a:pt x="532358" y="0"/>
                </a:lnTo>
                <a:lnTo>
                  <a:pt x="532358" y="532358"/>
                </a:lnTo>
                <a:lnTo>
                  <a:pt x="0" y="53235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30" id="30"/>
          <p:cNvSpPr/>
          <p:nvPr/>
        </p:nvSpPr>
        <p:spPr>
          <a:xfrm flipH="false" flipV="false" rot="0">
            <a:off x="3590277" y="4262071"/>
            <a:ext cx="559680" cy="559680"/>
          </a:xfrm>
          <a:custGeom>
            <a:avLst/>
            <a:gdLst/>
            <a:ahLst/>
            <a:cxnLst/>
            <a:rect r="r" b="b" t="t" l="l"/>
            <a:pathLst>
              <a:path h="559680" w="559680">
                <a:moveTo>
                  <a:pt x="0" y="0"/>
                </a:moveTo>
                <a:lnTo>
                  <a:pt x="559680" y="0"/>
                </a:lnTo>
                <a:lnTo>
                  <a:pt x="559680" y="559679"/>
                </a:lnTo>
                <a:lnTo>
                  <a:pt x="0" y="55967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1" id="31"/>
          <p:cNvSpPr/>
          <p:nvPr/>
        </p:nvSpPr>
        <p:spPr>
          <a:xfrm flipH="false" flipV="false" rot="0">
            <a:off x="3617599" y="5080478"/>
            <a:ext cx="532358" cy="532358"/>
          </a:xfrm>
          <a:custGeom>
            <a:avLst/>
            <a:gdLst/>
            <a:ahLst/>
            <a:cxnLst/>
            <a:rect r="r" b="b" t="t" l="l"/>
            <a:pathLst>
              <a:path h="532358" w="532358">
                <a:moveTo>
                  <a:pt x="0" y="0"/>
                </a:moveTo>
                <a:lnTo>
                  <a:pt x="532358" y="0"/>
                </a:lnTo>
                <a:lnTo>
                  <a:pt x="532358" y="532358"/>
                </a:lnTo>
                <a:lnTo>
                  <a:pt x="0" y="53235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2" id="32"/>
          <p:cNvSpPr/>
          <p:nvPr/>
        </p:nvSpPr>
        <p:spPr>
          <a:xfrm flipH="false" flipV="false" rot="0">
            <a:off x="3617599" y="5870011"/>
            <a:ext cx="546481" cy="546481"/>
          </a:xfrm>
          <a:custGeom>
            <a:avLst/>
            <a:gdLst/>
            <a:ahLst/>
            <a:cxnLst/>
            <a:rect r="r" b="b" t="t" l="l"/>
            <a:pathLst>
              <a:path h="546481" w="546481">
                <a:moveTo>
                  <a:pt x="0" y="0"/>
                </a:moveTo>
                <a:lnTo>
                  <a:pt x="546481" y="0"/>
                </a:lnTo>
                <a:lnTo>
                  <a:pt x="546481" y="546481"/>
                </a:lnTo>
                <a:lnTo>
                  <a:pt x="0" y="5464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33" id="33"/>
          <p:cNvSpPr/>
          <p:nvPr/>
        </p:nvSpPr>
        <p:spPr>
          <a:xfrm flipH="false" flipV="false" rot="0">
            <a:off x="3617599" y="6673667"/>
            <a:ext cx="546481" cy="546481"/>
          </a:xfrm>
          <a:custGeom>
            <a:avLst/>
            <a:gdLst/>
            <a:ahLst/>
            <a:cxnLst/>
            <a:rect r="r" b="b" t="t" l="l"/>
            <a:pathLst>
              <a:path h="546481" w="546481">
                <a:moveTo>
                  <a:pt x="0" y="0"/>
                </a:moveTo>
                <a:lnTo>
                  <a:pt x="546481" y="0"/>
                </a:lnTo>
                <a:lnTo>
                  <a:pt x="546481" y="546481"/>
                </a:lnTo>
                <a:lnTo>
                  <a:pt x="0" y="54648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4" id="34"/>
          <p:cNvSpPr/>
          <p:nvPr/>
        </p:nvSpPr>
        <p:spPr>
          <a:xfrm flipH="false" flipV="false" rot="0">
            <a:off x="3617599" y="7477323"/>
            <a:ext cx="554819" cy="554819"/>
          </a:xfrm>
          <a:custGeom>
            <a:avLst/>
            <a:gdLst/>
            <a:ahLst/>
            <a:cxnLst/>
            <a:rect r="r" b="b" t="t" l="l"/>
            <a:pathLst>
              <a:path h="554819" w="554819">
                <a:moveTo>
                  <a:pt x="0" y="0"/>
                </a:moveTo>
                <a:lnTo>
                  <a:pt x="554819" y="0"/>
                </a:lnTo>
                <a:lnTo>
                  <a:pt x="554819" y="554819"/>
                </a:lnTo>
                <a:lnTo>
                  <a:pt x="0" y="55481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pic>
        <p:nvPicPr>
          <p:cNvPr name="Picture 35" id="35"/>
          <p:cNvPicPr>
            <a:picLocks noChangeAspect="true"/>
          </p:cNvPicPr>
          <p:nvPr/>
        </p:nvPicPr>
        <p:blipFill>
          <a:blip r:embed="rId23"/>
          <a:srcRect l="0" t="0" r="0" b="0"/>
          <a:stretch>
            <a:fillRect/>
          </a:stretch>
        </p:blipFill>
        <p:spPr>
          <a:xfrm flipH="false" flipV="false" rot="269936">
            <a:off x="5228690" y="2437967"/>
            <a:ext cx="3488043" cy="3963685"/>
          </a:xfrm>
          <a:prstGeom prst="rect">
            <a:avLst/>
          </a:prstGeom>
        </p:spPr>
      </p:pic>
      <p:sp>
        <p:nvSpPr>
          <p:cNvPr name="Freeform 36" id="36"/>
          <p:cNvSpPr/>
          <p:nvPr/>
        </p:nvSpPr>
        <p:spPr>
          <a:xfrm flipH="false" flipV="false" rot="4813691">
            <a:off x="10685400" y="6770951"/>
            <a:ext cx="808654" cy="808654"/>
          </a:xfrm>
          <a:custGeom>
            <a:avLst/>
            <a:gdLst/>
            <a:ahLst/>
            <a:cxnLst/>
            <a:rect r="r" b="b" t="t" l="l"/>
            <a:pathLst>
              <a:path h="808654" w="808654">
                <a:moveTo>
                  <a:pt x="0" y="0"/>
                </a:moveTo>
                <a:lnTo>
                  <a:pt x="808654" y="0"/>
                </a:lnTo>
                <a:lnTo>
                  <a:pt x="808654" y="808654"/>
                </a:lnTo>
                <a:lnTo>
                  <a:pt x="0" y="8086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7" id="37"/>
          <p:cNvSpPr/>
          <p:nvPr/>
        </p:nvSpPr>
        <p:spPr>
          <a:xfrm flipH="false" flipV="false" rot="227301">
            <a:off x="10332015" y="6597720"/>
            <a:ext cx="559680" cy="559680"/>
          </a:xfrm>
          <a:custGeom>
            <a:avLst/>
            <a:gdLst/>
            <a:ahLst/>
            <a:cxnLst/>
            <a:rect r="r" b="b" t="t" l="l"/>
            <a:pathLst>
              <a:path h="559680" w="559680">
                <a:moveTo>
                  <a:pt x="0" y="0"/>
                </a:moveTo>
                <a:lnTo>
                  <a:pt x="559680" y="0"/>
                </a:lnTo>
                <a:lnTo>
                  <a:pt x="559680" y="559680"/>
                </a:lnTo>
                <a:lnTo>
                  <a:pt x="0" y="55968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8" id="38"/>
          <p:cNvSpPr/>
          <p:nvPr/>
        </p:nvSpPr>
        <p:spPr>
          <a:xfrm flipH="false" flipV="false" rot="1309068">
            <a:off x="11299162" y="8336544"/>
            <a:ext cx="736319" cy="736319"/>
          </a:xfrm>
          <a:custGeom>
            <a:avLst/>
            <a:gdLst/>
            <a:ahLst/>
            <a:cxnLst/>
            <a:rect r="r" b="b" t="t" l="l"/>
            <a:pathLst>
              <a:path h="736319" w="736319">
                <a:moveTo>
                  <a:pt x="0" y="0"/>
                </a:moveTo>
                <a:lnTo>
                  <a:pt x="736319" y="0"/>
                </a:lnTo>
                <a:lnTo>
                  <a:pt x="736319" y="736319"/>
                </a:lnTo>
                <a:lnTo>
                  <a:pt x="0" y="7363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9" id="39"/>
          <p:cNvSpPr/>
          <p:nvPr/>
        </p:nvSpPr>
        <p:spPr>
          <a:xfrm flipH="false" flipV="false" rot="154955">
            <a:off x="11101451" y="8555496"/>
            <a:ext cx="532358" cy="532358"/>
          </a:xfrm>
          <a:custGeom>
            <a:avLst/>
            <a:gdLst/>
            <a:ahLst/>
            <a:cxnLst/>
            <a:rect r="r" b="b" t="t" l="l"/>
            <a:pathLst>
              <a:path h="532358" w="532358">
                <a:moveTo>
                  <a:pt x="0" y="0"/>
                </a:moveTo>
                <a:lnTo>
                  <a:pt x="532358" y="0"/>
                </a:lnTo>
                <a:lnTo>
                  <a:pt x="532358" y="532358"/>
                </a:lnTo>
                <a:lnTo>
                  <a:pt x="0" y="53235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40" id="40"/>
          <p:cNvSpPr/>
          <p:nvPr/>
        </p:nvSpPr>
        <p:spPr>
          <a:xfrm flipH="true" flipV="false" rot="-2824899">
            <a:off x="13451191" y="7806929"/>
            <a:ext cx="958343" cy="958343"/>
          </a:xfrm>
          <a:custGeom>
            <a:avLst/>
            <a:gdLst/>
            <a:ahLst/>
            <a:cxnLst/>
            <a:rect r="r" b="b" t="t" l="l"/>
            <a:pathLst>
              <a:path h="958343" w="958343">
                <a:moveTo>
                  <a:pt x="958343" y="0"/>
                </a:moveTo>
                <a:lnTo>
                  <a:pt x="0" y="0"/>
                </a:lnTo>
                <a:lnTo>
                  <a:pt x="0" y="958343"/>
                </a:lnTo>
                <a:lnTo>
                  <a:pt x="958343" y="958343"/>
                </a:lnTo>
                <a:lnTo>
                  <a:pt x="958343"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1" id="41"/>
          <p:cNvSpPr/>
          <p:nvPr/>
        </p:nvSpPr>
        <p:spPr>
          <a:xfrm flipH="true" flipV="false" rot="-1968063">
            <a:off x="14050075" y="8284277"/>
            <a:ext cx="1057025" cy="1057025"/>
          </a:xfrm>
          <a:custGeom>
            <a:avLst/>
            <a:gdLst/>
            <a:ahLst/>
            <a:cxnLst/>
            <a:rect r="r" b="b" t="t" l="l"/>
            <a:pathLst>
              <a:path h="1057025" w="1057025">
                <a:moveTo>
                  <a:pt x="1057025" y="0"/>
                </a:moveTo>
                <a:lnTo>
                  <a:pt x="0" y="0"/>
                </a:lnTo>
                <a:lnTo>
                  <a:pt x="0" y="1057025"/>
                </a:lnTo>
                <a:lnTo>
                  <a:pt x="1057025" y="1057025"/>
                </a:lnTo>
                <a:lnTo>
                  <a:pt x="1057025"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2" id="42"/>
          <p:cNvSpPr/>
          <p:nvPr/>
        </p:nvSpPr>
        <p:spPr>
          <a:xfrm flipH="false" flipV="false" rot="163593">
            <a:off x="14989163" y="8682839"/>
            <a:ext cx="546481" cy="546481"/>
          </a:xfrm>
          <a:custGeom>
            <a:avLst/>
            <a:gdLst/>
            <a:ahLst/>
            <a:cxnLst/>
            <a:rect r="r" b="b" t="t" l="l"/>
            <a:pathLst>
              <a:path h="546481" w="546481">
                <a:moveTo>
                  <a:pt x="0" y="0"/>
                </a:moveTo>
                <a:lnTo>
                  <a:pt x="546481" y="0"/>
                </a:lnTo>
                <a:lnTo>
                  <a:pt x="546481" y="546481"/>
                </a:lnTo>
                <a:lnTo>
                  <a:pt x="0" y="54648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43" id="43"/>
          <p:cNvSpPr/>
          <p:nvPr/>
        </p:nvSpPr>
        <p:spPr>
          <a:xfrm flipH="true" flipV="false" rot="-557328">
            <a:off x="15321587" y="6274585"/>
            <a:ext cx="798163" cy="798163"/>
          </a:xfrm>
          <a:custGeom>
            <a:avLst/>
            <a:gdLst/>
            <a:ahLst/>
            <a:cxnLst/>
            <a:rect r="r" b="b" t="t" l="l"/>
            <a:pathLst>
              <a:path h="798163" w="798163">
                <a:moveTo>
                  <a:pt x="798163" y="0"/>
                </a:moveTo>
                <a:lnTo>
                  <a:pt x="0" y="0"/>
                </a:lnTo>
                <a:lnTo>
                  <a:pt x="0" y="798163"/>
                </a:lnTo>
                <a:lnTo>
                  <a:pt x="798163" y="798163"/>
                </a:lnTo>
                <a:lnTo>
                  <a:pt x="798163"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4" id="44"/>
          <p:cNvSpPr/>
          <p:nvPr/>
        </p:nvSpPr>
        <p:spPr>
          <a:xfrm flipH="false" flipV="false" rot="297704">
            <a:off x="15804674" y="6620674"/>
            <a:ext cx="554819" cy="554819"/>
          </a:xfrm>
          <a:custGeom>
            <a:avLst/>
            <a:gdLst/>
            <a:ahLst/>
            <a:cxnLst/>
            <a:rect r="r" b="b" t="t" l="l"/>
            <a:pathLst>
              <a:path h="554819" w="554819">
                <a:moveTo>
                  <a:pt x="0" y="0"/>
                </a:moveTo>
                <a:lnTo>
                  <a:pt x="554820" y="0"/>
                </a:lnTo>
                <a:lnTo>
                  <a:pt x="554820" y="554819"/>
                </a:lnTo>
                <a:lnTo>
                  <a:pt x="0" y="55481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0" id="10"/>
          <p:cNvSpPr txBox="true"/>
          <p:nvPr/>
        </p:nvSpPr>
        <p:spPr>
          <a:xfrm rot="-124762">
            <a:off x="2669984" y="2694037"/>
            <a:ext cx="7771140" cy="5047388"/>
          </a:xfrm>
          <a:prstGeom prst="rect">
            <a:avLst/>
          </a:prstGeom>
        </p:spPr>
        <p:txBody>
          <a:bodyPr anchor="t" rtlCol="false" tIns="0" lIns="0" bIns="0" rIns="0">
            <a:spAutoFit/>
          </a:bodyPr>
          <a:lstStyle/>
          <a:p>
            <a:pPr algn="ctr">
              <a:lnSpc>
                <a:spcPts val="12953"/>
              </a:lnSpc>
            </a:pPr>
            <a:r>
              <a:rPr lang="en-US" sz="14392">
                <a:solidFill>
                  <a:srgbClr val="26A42B"/>
                </a:solidFill>
                <a:latin typeface="Lilita One"/>
                <a:ea typeface="Lilita One"/>
                <a:cs typeface="Lilita One"/>
                <a:sym typeface="Lilita One"/>
              </a:rPr>
              <a:t>Female  puberty guide </a:t>
            </a:r>
          </a:p>
        </p:txBody>
      </p:sp>
      <p:pic>
        <p:nvPicPr>
          <p:cNvPr name="Picture 11" id="11"/>
          <p:cNvPicPr>
            <a:picLocks noChangeAspect="true"/>
          </p:cNvPicPr>
          <p:nvPr/>
        </p:nvPicPr>
        <p:blipFill>
          <a:blip r:embed="rId5">
            <a:alphaModFix amt="30000"/>
          </a:blip>
          <a:srcRect l="0" t="0" r="0" b="0"/>
          <a:stretch>
            <a:fillRect/>
          </a:stretch>
        </p:blipFill>
        <p:spPr>
          <a:xfrm flipH="false" flipV="false" rot="0">
            <a:off x="9044969" y="888053"/>
            <a:ext cx="8959208" cy="8959208"/>
          </a:xfrm>
          <a:prstGeom prst="rect">
            <a:avLst/>
          </a:prstGeom>
        </p:spPr>
      </p:pic>
      <p:grpSp>
        <p:nvGrpSpPr>
          <p:cNvPr name="Group 12" id="12"/>
          <p:cNvGrpSpPr>
            <a:grpSpLocks noChangeAspect="true"/>
          </p:cNvGrpSpPr>
          <p:nvPr/>
        </p:nvGrpSpPr>
        <p:grpSpPr>
          <a:xfrm rot="169511">
            <a:off x="10938881" y="2436006"/>
            <a:ext cx="5171385" cy="6675603"/>
            <a:chOff x="0" y="0"/>
            <a:chExt cx="1934210" cy="2496820"/>
          </a:xfrm>
        </p:grpSpPr>
        <p:sp>
          <p:nvSpPr>
            <p:cNvPr name="Freeform 13" id="13"/>
            <p:cNvSpPr/>
            <p:nvPr/>
          </p:nvSpPr>
          <p:spPr>
            <a:xfrm flipH="false" flipV="false" rot="0">
              <a:off x="0" y="31750"/>
              <a:ext cx="1934210" cy="2346960"/>
            </a:xfrm>
            <a:custGeom>
              <a:avLst/>
              <a:gdLst/>
              <a:ahLst/>
              <a:cxnLst/>
              <a:rect r="r" b="b" t="t" l="l"/>
              <a:pathLst>
                <a:path h="2346960" w="1934210">
                  <a:moveTo>
                    <a:pt x="1934210" y="2346960"/>
                  </a:moveTo>
                  <a:lnTo>
                    <a:pt x="15240" y="2259330"/>
                  </a:lnTo>
                  <a:lnTo>
                    <a:pt x="0" y="74930"/>
                  </a:lnTo>
                  <a:lnTo>
                    <a:pt x="1934210" y="0"/>
                  </a:lnTo>
                  <a:close/>
                </a:path>
              </a:pathLst>
            </a:custGeom>
            <a:solidFill>
              <a:srgbClr val="92C293"/>
            </a:solidFill>
          </p:spPr>
        </p:sp>
        <p:sp>
          <p:nvSpPr>
            <p:cNvPr name="Freeform 14" id="14"/>
            <p:cNvSpPr/>
            <p:nvPr/>
          </p:nvSpPr>
          <p:spPr>
            <a:xfrm flipH="false" flipV="false" rot="0">
              <a:off x="1789430" y="1270"/>
              <a:ext cx="125730" cy="2494280"/>
            </a:xfrm>
            <a:custGeom>
              <a:avLst/>
              <a:gdLst/>
              <a:ahLst/>
              <a:cxnLst/>
              <a:rect r="r" b="b" t="t" l="l"/>
              <a:pathLst>
                <a:path h="2494280" w="125730">
                  <a:moveTo>
                    <a:pt x="0" y="2494280"/>
                  </a:moveTo>
                  <a:lnTo>
                    <a:pt x="125730" y="2373630"/>
                  </a:lnTo>
                  <a:lnTo>
                    <a:pt x="125730" y="31750"/>
                  </a:lnTo>
                  <a:lnTo>
                    <a:pt x="0" y="0"/>
                  </a:lnTo>
                  <a:close/>
                </a:path>
              </a:pathLst>
            </a:custGeom>
            <a:solidFill>
              <a:srgbClr val="FAFAFA"/>
            </a:solidFill>
          </p:spPr>
        </p:sp>
        <p:sp>
          <p:nvSpPr>
            <p:cNvPr name="Freeform 15" id="15"/>
            <p:cNvSpPr/>
            <p:nvPr/>
          </p:nvSpPr>
          <p:spPr>
            <a:xfrm flipH="false" flipV="false" rot="0">
              <a:off x="0" y="0"/>
              <a:ext cx="1812290" cy="2496820"/>
            </a:xfrm>
            <a:custGeom>
              <a:avLst/>
              <a:gdLst/>
              <a:ahLst/>
              <a:cxnLst/>
              <a:rect r="r" b="b" t="t" l="l"/>
              <a:pathLst>
                <a:path h="2496820" w="1812290">
                  <a:moveTo>
                    <a:pt x="1812290" y="2496820"/>
                  </a:moveTo>
                  <a:lnTo>
                    <a:pt x="0" y="2404110"/>
                  </a:lnTo>
                  <a:lnTo>
                    <a:pt x="0" y="92710"/>
                  </a:lnTo>
                  <a:lnTo>
                    <a:pt x="1812290" y="0"/>
                  </a:lnTo>
                  <a:close/>
                </a:path>
              </a:pathLst>
            </a:custGeom>
            <a:solidFill>
              <a:srgbClr val="BB209D"/>
            </a:solidFill>
          </p:spPr>
        </p:sp>
        <p:sp>
          <p:nvSpPr>
            <p:cNvPr name="Freeform 16" id="16"/>
            <p:cNvSpPr/>
            <p:nvPr/>
          </p:nvSpPr>
          <p:spPr>
            <a:xfrm flipH="false" flipV="false" rot="0">
              <a:off x="31750" y="88900"/>
              <a:ext cx="31750" cy="2319020"/>
            </a:xfrm>
            <a:custGeom>
              <a:avLst/>
              <a:gdLst/>
              <a:ahLst/>
              <a:cxnLst/>
              <a:rect r="r" b="b" t="t" l="l"/>
              <a:pathLst>
                <a:path h="2319020" w="31750">
                  <a:moveTo>
                    <a:pt x="31750" y="2319020"/>
                  </a:moveTo>
                  <a:lnTo>
                    <a:pt x="0" y="2316480"/>
                  </a:lnTo>
                  <a:lnTo>
                    <a:pt x="0" y="2540"/>
                  </a:lnTo>
                  <a:lnTo>
                    <a:pt x="31750" y="0"/>
                  </a:lnTo>
                  <a:close/>
                </a:path>
              </a:pathLst>
            </a:custGeom>
            <a:solidFill>
              <a:srgbClr val="CCCCCC"/>
            </a:solidFill>
          </p:spPr>
        </p:sp>
        <p:sp>
          <p:nvSpPr>
            <p:cNvPr name="Freeform 17" id="17"/>
            <p:cNvSpPr/>
            <p:nvPr/>
          </p:nvSpPr>
          <p:spPr>
            <a:xfrm flipH="false" flipV="false" rot="0">
              <a:off x="114300" y="54610"/>
              <a:ext cx="1637030" cy="2387600"/>
            </a:xfrm>
            <a:custGeom>
              <a:avLst/>
              <a:gdLst/>
              <a:ahLst/>
              <a:cxnLst/>
              <a:rect r="r" b="b" t="t" l="l"/>
              <a:pathLst>
                <a:path h="2387600" w="1637030">
                  <a:moveTo>
                    <a:pt x="1637030" y="2387600"/>
                  </a:moveTo>
                  <a:lnTo>
                    <a:pt x="0" y="2307590"/>
                  </a:lnTo>
                  <a:lnTo>
                    <a:pt x="0" y="80010"/>
                  </a:lnTo>
                  <a:lnTo>
                    <a:pt x="1637030" y="0"/>
                  </a:lnTo>
                  <a:close/>
                </a:path>
              </a:pathLst>
            </a:custGeom>
            <a:blipFill>
              <a:blip r:embed="rId6"/>
              <a:stretch>
                <a:fillRect l="-97154" t="-5567" r="-82942" b="-4172"/>
              </a:stretch>
            </a:blipFill>
          </p:spPr>
        </p:sp>
      </p:grpSp>
      <p:pic>
        <p:nvPicPr>
          <p:cNvPr name="Picture 18" id="18"/>
          <p:cNvPicPr>
            <a:picLocks noChangeAspect="true"/>
          </p:cNvPicPr>
          <p:nvPr/>
        </p:nvPicPr>
        <p:blipFill>
          <a:blip r:embed="rId7"/>
          <a:srcRect l="0" t="0" r="0" b="0"/>
          <a:stretch>
            <a:fillRect/>
          </a:stretch>
        </p:blipFill>
        <p:spPr>
          <a:xfrm flipH="false" flipV="true" rot="-3863720">
            <a:off x="7904418" y="-43267"/>
            <a:ext cx="2835959" cy="3806657"/>
          </a:xfrm>
          <a:prstGeom prst="rect">
            <a:avLst/>
          </a:prstGeom>
        </p:spPr>
      </p:pic>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BB209D"/>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123417">
            <a:off x="5247611" y="3201796"/>
            <a:ext cx="3979754" cy="4237213"/>
          </a:xfrm>
          <a:prstGeom prst="rect">
            <a:avLst/>
          </a:prstGeom>
        </p:spPr>
        <p:txBody>
          <a:bodyPr anchor="t" rtlCol="false" tIns="0" lIns="0" bIns="0" rIns="0">
            <a:spAutoFit/>
          </a:bodyPr>
          <a:lstStyle/>
          <a:p>
            <a:pPr algn="l">
              <a:lnSpc>
                <a:spcPts val="3095"/>
              </a:lnSpc>
            </a:pPr>
            <a:r>
              <a:rPr lang="en-US" sz="3095">
                <a:solidFill>
                  <a:srgbClr val="000000"/>
                </a:solidFill>
                <a:latin typeface="Lato"/>
                <a:ea typeface="Lato"/>
                <a:cs typeface="Lato"/>
                <a:sym typeface="Lato"/>
              </a:rPr>
              <a:t>You might grow taller and your body shape will change.</a:t>
            </a:r>
          </a:p>
          <a:p>
            <a:pPr algn="l">
              <a:lnSpc>
                <a:spcPts val="3095"/>
              </a:lnSpc>
            </a:pPr>
          </a:p>
          <a:p>
            <a:pPr algn="l">
              <a:lnSpc>
                <a:spcPts val="3095"/>
              </a:lnSpc>
            </a:pPr>
            <a:r>
              <a:rPr lang="en-US" sz="3095">
                <a:solidFill>
                  <a:srgbClr val="000000"/>
                </a:solidFill>
                <a:latin typeface="Lato"/>
                <a:ea typeface="Lato"/>
                <a:cs typeface="Lato"/>
                <a:sym typeface="Lato"/>
              </a:rPr>
              <a:t>Breasts start growing (one might grow faster – that’s okay).</a:t>
            </a:r>
          </a:p>
          <a:p>
            <a:pPr algn="l">
              <a:lnSpc>
                <a:spcPts val="3095"/>
              </a:lnSpc>
            </a:pPr>
          </a:p>
          <a:p>
            <a:pPr algn="l">
              <a:lnSpc>
                <a:spcPts val="3095"/>
              </a:lnSpc>
            </a:pPr>
            <a:r>
              <a:rPr lang="en-US" sz="3095">
                <a:solidFill>
                  <a:srgbClr val="000000"/>
                </a:solidFill>
                <a:latin typeface="Lato"/>
                <a:ea typeface="Lato"/>
                <a:cs typeface="Lato"/>
                <a:sym typeface="Lato"/>
              </a:rPr>
              <a:t>Hair grows under arms, on legs, and near your private parts.</a:t>
            </a:r>
          </a:p>
        </p:txBody>
      </p:sp>
      <p:sp>
        <p:nvSpPr>
          <p:cNvPr name="TextBox 17" id="17"/>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BB209D"/>
                </a:solidFill>
                <a:latin typeface="Lilita One"/>
                <a:ea typeface="Lilita One"/>
                <a:cs typeface="Lilita One"/>
                <a:sym typeface="Lilita One"/>
              </a:rPr>
              <a:t>Female</a:t>
            </a:r>
          </a:p>
        </p:txBody>
      </p:sp>
      <p:sp>
        <p:nvSpPr>
          <p:cNvPr name="TextBox 18" id="18"/>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BB209D">
                    <a:alpha val="52941"/>
                  </a:srgbClr>
                </a:solidFill>
                <a:latin typeface="Lilita One"/>
                <a:ea typeface="Lilita One"/>
                <a:cs typeface="Lilita One"/>
                <a:sym typeface="Lilita One"/>
              </a:rPr>
              <a:t>Your puberty guide </a:t>
            </a:r>
          </a:p>
        </p:txBody>
      </p:sp>
      <p:sp>
        <p:nvSpPr>
          <p:cNvPr name="TextBox 19" id="19"/>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BB209D"/>
                </a:solidFill>
                <a:latin typeface="Lilita One"/>
                <a:ea typeface="Lilita One"/>
                <a:cs typeface="Lilita One"/>
                <a:sym typeface="Lilita One"/>
              </a:rPr>
              <a:t>Changes to your body</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BB209D"/>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BB209D"/>
                </a:solidFill>
                <a:latin typeface="Lilita One"/>
                <a:ea typeface="Lilita One"/>
                <a:cs typeface="Lilita One"/>
                <a:sym typeface="Lilita One"/>
              </a:rPr>
              <a:t>Female</a:t>
            </a:r>
          </a:p>
        </p:txBody>
      </p:sp>
      <p:sp>
        <p:nvSpPr>
          <p:cNvPr name="TextBox 17" id="17"/>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BB209D">
                    <a:alpha val="52941"/>
                  </a:srgbClr>
                </a:solidFill>
                <a:latin typeface="Lilita One"/>
                <a:ea typeface="Lilita One"/>
                <a:cs typeface="Lilita One"/>
                <a:sym typeface="Lilita One"/>
              </a:rPr>
              <a:t>Your puberty guide </a:t>
            </a:r>
          </a:p>
        </p:txBody>
      </p:sp>
      <p:sp>
        <p:nvSpPr>
          <p:cNvPr name="TextBox 18" id="18"/>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BB209D"/>
                </a:solidFill>
                <a:latin typeface="Lilita One"/>
                <a:ea typeface="Lilita One"/>
                <a:cs typeface="Lilita One"/>
                <a:sym typeface="Lilita One"/>
              </a:rPr>
              <a:t>Changes to your body</a:t>
            </a:r>
          </a:p>
        </p:txBody>
      </p:sp>
      <p:sp>
        <p:nvSpPr>
          <p:cNvPr name="TextBox 19" id="19"/>
          <p:cNvSpPr txBox="true"/>
          <p:nvPr/>
        </p:nvSpPr>
        <p:spPr>
          <a:xfrm rot="-123417">
            <a:off x="10226518" y="2182637"/>
            <a:ext cx="3917829" cy="5887538"/>
          </a:xfrm>
          <a:prstGeom prst="rect">
            <a:avLst/>
          </a:prstGeom>
        </p:spPr>
        <p:txBody>
          <a:bodyPr anchor="t" rtlCol="false" tIns="0" lIns="0" bIns="0" rIns="0">
            <a:spAutoFit/>
          </a:bodyPr>
          <a:lstStyle/>
          <a:p>
            <a:pPr algn="l" marL="0" indent="0" lvl="1">
              <a:lnSpc>
                <a:spcPts val="3095"/>
              </a:lnSpc>
              <a:spcBef>
                <a:spcPct val="0"/>
              </a:spcBef>
            </a:pPr>
            <a:r>
              <a:rPr lang="en-US" sz="3095" strike="noStrike" u="none">
                <a:solidFill>
                  <a:srgbClr val="000000"/>
                </a:solidFill>
                <a:latin typeface="Lato"/>
                <a:ea typeface="Lato"/>
                <a:cs typeface="Lato"/>
                <a:sym typeface="Lato"/>
              </a:rPr>
              <a:t>Your vulva changes and you might get white discharge.</a:t>
            </a:r>
          </a:p>
          <a:p>
            <a:pPr algn="l" marL="0" indent="0" lvl="1">
              <a:lnSpc>
                <a:spcPts val="3095"/>
              </a:lnSpc>
              <a:spcBef>
                <a:spcPct val="0"/>
              </a:spcBef>
            </a:pPr>
          </a:p>
          <a:p>
            <a:pPr algn="l" marL="0" indent="0" lvl="1">
              <a:lnSpc>
                <a:spcPts val="3095"/>
              </a:lnSpc>
              <a:spcBef>
                <a:spcPct val="0"/>
              </a:spcBef>
            </a:pPr>
            <a:r>
              <a:rPr lang="en-US" sz="3095" strike="noStrike" u="none">
                <a:solidFill>
                  <a:srgbClr val="000000"/>
                </a:solidFill>
                <a:latin typeface="Lato"/>
                <a:ea typeface="Lato"/>
                <a:cs typeface="Lato"/>
                <a:sym typeface="Lato"/>
              </a:rPr>
              <a:t>You might smell more – time for deodorant!</a:t>
            </a:r>
          </a:p>
          <a:p>
            <a:pPr algn="l" marL="0" indent="0" lvl="1">
              <a:lnSpc>
                <a:spcPts val="3095"/>
              </a:lnSpc>
              <a:spcBef>
                <a:spcPct val="0"/>
              </a:spcBef>
            </a:pPr>
          </a:p>
          <a:p>
            <a:pPr algn="l" marL="0" indent="0" lvl="1">
              <a:lnSpc>
                <a:spcPts val="3095"/>
              </a:lnSpc>
              <a:spcBef>
                <a:spcPct val="0"/>
              </a:spcBef>
            </a:pPr>
            <a:r>
              <a:rPr lang="en-US" sz="3095" strike="noStrike" u="none">
                <a:solidFill>
                  <a:srgbClr val="000000"/>
                </a:solidFill>
                <a:latin typeface="Lato"/>
                <a:ea typeface="Lato"/>
                <a:cs typeface="Lato"/>
                <a:sym typeface="Lato"/>
              </a:rPr>
              <a:t>Skin may get oily and pimples can appear.</a:t>
            </a:r>
          </a:p>
          <a:p>
            <a:pPr algn="l" marL="0" indent="0" lvl="1">
              <a:lnSpc>
                <a:spcPts val="3095"/>
              </a:lnSpc>
              <a:spcBef>
                <a:spcPct val="0"/>
              </a:spcBef>
            </a:pPr>
          </a:p>
          <a:p>
            <a:pPr algn="l" marL="0" indent="0" lvl="1">
              <a:lnSpc>
                <a:spcPts val="3095"/>
              </a:lnSpc>
              <a:spcBef>
                <a:spcPct val="0"/>
              </a:spcBef>
            </a:pPr>
            <a:r>
              <a:rPr lang="en-US" sz="3095" strike="noStrike" u="none">
                <a:solidFill>
                  <a:srgbClr val="000000"/>
                </a:solidFill>
                <a:latin typeface="Lato"/>
                <a:ea typeface="Lato"/>
                <a:cs typeface="Lato"/>
                <a:sym typeface="Lato"/>
              </a:rPr>
              <a:t>You’ll get your period – a small amount of blood from the uterus each month.</a:t>
            </a:r>
          </a:p>
          <a:p>
            <a:pPr algn="l" marL="0" indent="0" lvl="1">
              <a:lnSpc>
                <a:spcPts val="3095"/>
              </a:lnSpc>
              <a:spcBef>
                <a:spcPct val="0"/>
              </a:spcBef>
            </a:pPr>
          </a:p>
        </p:txBody>
      </p:sp>
      <p:sp>
        <p:nvSpPr>
          <p:cNvPr name="TextBox 20" id="20"/>
          <p:cNvSpPr txBox="true"/>
          <p:nvPr/>
        </p:nvSpPr>
        <p:spPr>
          <a:xfrm rot="-123417">
            <a:off x="5247611" y="3201796"/>
            <a:ext cx="3979754" cy="4237213"/>
          </a:xfrm>
          <a:prstGeom prst="rect">
            <a:avLst/>
          </a:prstGeom>
        </p:spPr>
        <p:txBody>
          <a:bodyPr anchor="t" rtlCol="false" tIns="0" lIns="0" bIns="0" rIns="0">
            <a:spAutoFit/>
          </a:bodyPr>
          <a:lstStyle/>
          <a:p>
            <a:pPr algn="l">
              <a:lnSpc>
                <a:spcPts val="3095"/>
              </a:lnSpc>
            </a:pPr>
            <a:r>
              <a:rPr lang="en-US" sz="3095">
                <a:solidFill>
                  <a:srgbClr val="000000">
                    <a:alpha val="9804"/>
                  </a:srgbClr>
                </a:solidFill>
                <a:latin typeface="Lato"/>
                <a:ea typeface="Lato"/>
                <a:cs typeface="Lato"/>
                <a:sym typeface="Lato"/>
              </a:rPr>
              <a:t>You might grow taller and your body shape will change.</a:t>
            </a:r>
          </a:p>
          <a:p>
            <a:pPr algn="l">
              <a:lnSpc>
                <a:spcPts val="3095"/>
              </a:lnSpc>
            </a:pPr>
          </a:p>
          <a:p>
            <a:pPr algn="l">
              <a:lnSpc>
                <a:spcPts val="3095"/>
              </a:lnSpc>
            </a:pPr>
            <a:r>
              <a:rPr lang="en-US" sz="3095">
                <a:solidFill>
                  <a:srgbClr val="000000">
                    <a:alpha val="9804"/>
                  </a:srgbClr>
                </a:solidFill>
                <a:latin typeface="Lato"/>
                <a:ea typeface="Lato"/>
                <a:cs typeface="Lato"/>
                <a:sym typeface="Lato"/>
              </a:rPr>
              <a:t>Breasts start growing (one might grow faster – that’s okay).</a:t>
            </a:r>
          </a:p>
          <a:p>
            <a:pPr algn="l">
              <a:lnSpc>
                <a:spcPts val="3095"/>
              </a:lnSpc>
            </a:pPr>
          </a:p>
          <a:p>
            <a:pPr algn="l">
              <a:lnSpc>
                <a:spcPts val="3095"/>
              </a:lnSpc>
            </a:pPr>
            <a:r>
              <a:rPr lang="en-US" sz="3095">
                <a:solidFill>
                  <a:srgbClr val="000000">
                    <a:alpha val="9804"/>
                  </a:srgbClr>
                </a:solidFill>
                <a:latin typeface="Lato"/>
                <a:ea typeface="Lato"/>
                <a:cs typeface="Lato"/>
                <a:sym typeface="Lato"/>
              </a:rPr>
              <a:t>Hair grows under arms, on legs, and near your private parts.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0" id="10"/>
          <p:cNvSpPr txBox="true"/>
          <p:nvPr/>
        </p:nvSpPr>
        <p:spPr>
          <a:xfrm rot="-124762">
            <a:off x="3126760" y="819369"/>
            <a:ext cx="11117371" cy="1320239"/>
          </a:xfrm>
          <a:prstGeom prst="rect">
            <a:avLst/>
          </a:prstGeom>
        </p:spPr>
        <p:txBody>
          <a:bodyPr anchor="t" rtlCol="false" tIns="0" lIns="0" bIns="0" rIns="0">
            <a:spAutoFit/>
          </a:bodyPr>
          <a:lstStyle/>
          <a:p>
            <a:pPr algn="ctr">
              <a:lnSpc>
                <a:spcPts val="10705"/>
              </a:lnSpc>
            </a:pPr>
            <a:r>
              <a:rPr lang="en-US" sz="7647">
                <a:solidFill>
                  <a:srgbClr val="26A42B"/>
                </a:solidFill>
                <a:latin typeface="Lilita One"/>
                <a:ea typeface="Lilita One"/>
                <a:cs typeface="Lilita One"/>
                <a:sym typeface="Lilita One"/>
              </a:rPr>
              <a:t>What’s happening today</a:t>
            </a:r>
          </a:p>
        </p:txBody>
      </p:sp>
      <p:sp>
        <p:nvSpPr>
          <p:cNvPr name="Freeform 11" id="11"/>
          <p:cNvSpPr/>
          <p:nvPr/>
        </p:nvSpPr>
        <p:spPr>
          <a:xfrm flipH="false" flipV="false" rot="-158331">
            <a:off x="2917762" y="3219424"/>
            <a:ext cx="2403679" cy="2232417"/>
          </a:xfrm>
          <a:custGeom>
            <a:avLst/>
            <a:gdLst/>
            <a:ahLst/>
            <a:cxnLst/>
            <a:rect r="r" b="b" t="t" l="l"/>
            <a:pathLst>
              <a:path h="2232417" w="2403679">
                <a:moveTo>
                  <a:pt x="0" y="0"/>
                </a:moveTo>
                <a:lnTo>
                  <a:pt x="2403680" y="0"/>
                </a:lnTo>
                <a:lnTo>
                  <a:pt x="2403680" y="2232417"/>
                </a:lnTo>
                <a:lnTo>
                  <a:pt x="0" y="22324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114182">
            <a:off x="3882390" y="4637634"/>
            <a:ext cx="12467894" cy="3266982"/>
          </a:xfrm>
          <a:prstGeom prst="rect">
            <a:avLst/>
          </a:prstGeom>
        </p:spPr>
        <p:txBody>
          <a:bodyPr anchor="t" rtlCol="false" tIns="0" lIns="0" bIns="0" rIns="0">
            <a:spAutoFit/>
          </a:bodyPr>
          <a:lstStyle/>
          <a:p>
            <a:pPr algn="l">
              <a:lnSpc>
                <a:spcPts val="4384"/>
              </a:lnSpc>
            </a:pPr>
            <a:r>
              <a:rPr lang="en-US" sz="3986">
                <a:solidFill>
                  <a:srgbClr val="14100E"/>
                </a:solidFill>
                <a:latin typeface="Lato"/>
                <a:ea typeface="Lato"/>
                <a:cs typeface="Lato"/>
                <a:sym typeface="Lato"/>
              </a:rPr>
              <a:t>Puberty is the time when your body starts changing from a child’s body to an adult’s body. These changes happen to everyone but can look different for each person. It’s your body’s way of getting ready for the future, and it’s totally normal to go through these changes in your own way and at your own pace.</a:t>
            </a:r>
          </a:p>
        </p:txBody>
      </p:sp>
      <p:sp>
        <p:nvSpPr>
          <p:cNvPr name="TextBox 13" id="13"/>
          <p:cNvSpPr txBox="true"/>
          <p:nvPr/>
        </p:nvSpPr>
        <p:spPr>
          <a:xfrm rot="-138904">
            <a:off x="3844672" y="3671922"/>
            <a:ext cx="10378917" cy="691841"/>
          </a:xfrm>
          <a:prstGeom prst="rect">
            <a:avLst/>
          </a:prstGeom>
        </p:spPr>
        <p:txBody>
          <a:bodyPr anchor="t" rtlCol="false" tIns="0" lIns="0" bIns="0" rIns="0">
            <a:spAutoFit/>
          </a:bodyPr>
          <a:lstStyle/>
          <a:p>
            <a:pPr algn="l">
              <a:lnSpc>
                <a:spcPts val="5155"/>
              </a:lnSpc>
            </a:pPr>
            <a:r>
              <a:rPr lang="en-US" sz="5314">
                <a:solidFill>
                  <a:srgbClr val="000000"/>
                </a:solidFill>
                <a:latin typeface="Lilita One"/>
                <a:ea typeface="Lilita One"/>
                <a:cs typeface="Lilita One"/>
                <a:sym typeface="Lilita One"/>
              </a:rPr>
              <a:t>Puberty definition</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BB209D"/>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123417">
            <a:off x="5365437" y="3065639"/>
            <a:ext cx="3703714" cy="4237213"/>
          </a:xfrm>
          <a:prstGeom prst="rect">
            <a:avLst/>
          </a:prstGeom>
        </p:spPr>
        <p:txBody>
          <a:bodyPr anchor="t" rtlCol="false" tIns="0" lIns="0" bIns="0" rIns="0">
            <a:spAutoFit/>
          </a:bodyPr>
          <a:lstStyle/>
          <a:p>
            <a:pPr algn="l">
              <a:lnSpc>
                <a:spcPts val="3095"/>
              </a:lnSpc>
            </a:pPr>
            <a:r>
              <a:rPr lang="en-US" sz="3095">
                <a:solidFill>
                  <a:srgbClr val="000000"/>
                </a:solidFill>
                <a:latin typeface="Lato"/>
                <a:ea typeface="Lato"/>
                <a:cs typeface="Lato"/>
                <a:sym typeface="Lato"/>
              </a:rPr>
              <a:t>Breasts grow and change shape.</a:t>
            </a:r>
          </a:p>
          <a:p>
            <a:pPr algn="l">
              <a:lnSpc>
                <a:spcPts val="3095"/>
              </a:lnSpc>
            </a:pPr>
          </a:p>
          <a:p>
            <a:pPr algn="l">
              <a:lnSpc>
                <a:spcPts val="3095"/>
              </a:lnSpc>
            </a:pPr>
            <a:r>
              <a:rPr lang="en-US" sz="3095">
                <a:solidFill>
                  <a:srgbClr val="000000"/>
                </a:solidFill>
                <a:latin typeface="Lato"/>
                <a:ea typeface="Lato"/>
                <a:cs typeface="Lato"/>
                <a:sym typeface="Lato"/>
              </a:rPr>
              <a:t>Th</a:t>
            </a:r>
            <a:r>
              <a:rPr lang="en-US" sz="3095">
                <a:solidFill>
                  <a:srgbClr val="000000"/>
                </a:solidFill>
                <a:latin typeface="Lato"/>
                <a:ea typeface="Lato"/>
                <a:cs typeface="Lato"/>
                <a:sym typeface="Lato"/>
              </a:rPr>
              <a:t>e vulva and labia grow, and the vagina produces discharge.</a:t>
            </a:r>
          </a:p>
          <a:p>
            <a:pPr algn="l">
              <a:lnSpc>
                <a:spcPts val="3095"/>
              </a:lnSpc>
            </a:pPr>
          </a:p>
          <a:p>
            <a:pPr algn="l">
              <a:lnSpc>
                <a:spcPts val="3095"/>
              </a:lnSpc>
            </a:pPr>
            <a:r>
              <a:rPr lang="en-US" sz="3095">
                <a:solidFill>
                  <a:srgbClr val="000000"/>
                </a:solidFill>
                <a:latin typeface="Lato"/>
                <a:ea typeface="Lato"/>
                <a:cs typeface="Lato"/>
                <a:sym typeface="Lato"/>
              </a:rPr>
              <a:t>The uterus begins monthly cycles, leading to periods (menstruation).</a:t>
            </a:r>
          </a:p>
        </p:txBody>
      </p:sp>
      <p:sp>
        <p:nvSpPr>
          <p:cNvPr name="TextBox 17" id="17"/>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BB209D"/>
                </a:solidFill>
                <a:latin typeface="Lilita One"/>
                <a:ea typeface="Lilita One"/>
                <a:cs typeface="Lilita One"/>
                <a:sym typeface="Lilita One"/>
              </a:rPr>
              <a:t>Female</a:t>
            </a:r>
          </a:p>
        </p:txBody>
      </p:sp>
      <p:sp>
        <p:nvSpPr>
          <p:cNvPr name="TextBox 18" id="18"/>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BB209D">
                    <a:alpha val="52941"/>
                  </a:srgbClr>
                </a:solidFill>
                <a:latin typeface="Lilita One"/>
                <a:ea typeface="Lilita One"/>
                <a:cs typeface="Lilita One"/>
                <a:sym typeface="Lilita One"/>
              </a:rPr>
              <a:t>Your puberty guide </a:t>
            </a:r>
          </a:p>
        </p:txBody>
      </p:sp>
      <p:sp>
        <p:nvSpPr>
          <p:cNvPr name="TextBox 19" id="19"/>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BB209D"/>
                </a:solidFill>
                <a:latin typeface="Lilita One"/>
                <a:ea typeface="Lilita One"/>
                <a:cs typeface="Lilita One"/>
                <a:sym typeface="Lilita One"/>
              </a:rPr>
              <a:t>Changes to anatomy</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BB209D"/>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BB209D"/>
                </a:solidFill>
                <a:latin typeface="Lilita One"/>
                <a:ea typeface="Lilita One"/>
                <a:cs typeface="Lilita One"/>
                <a:sym typeface="Lilita One"/>
              </a:rPr>
              <a:t>Female</a:t>
            </a:r>
          </a:p>
        </p:txBody>
      </p:sp>
      <p:sp>
        <p:nvSpPr>
          <p:cNvPr name="TextBox 17" id="17"/>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BB209D">
                    <a:alpha val="52941"/>
                  </a:srgbClr>
                </a:solidFill>
                <a:latin typeface="Lilita One"/>
                <a:ea typeface="Lilita One"/>
                <a:cs typeface="Lilita One"/>
                <a:sym typeface="Lilita One"/>
              </a:rPr>
              <a:t>Your puberty guide </a:t>
            </a:r>
          </a:p>
        </p:txBody>
      </p:sp>
      <p:sp>
        <p:nvSpPr>
          <p:cNvPr name="TextBox 18" id="18"/>
          <p:cNvSpPr txBox="true"/>
          <p:nvPr/>
        </p:nvSpPr>
        <p:spPr>
          <a:xfrm rot="-123417">
            <a:off x="9960290" y="2583687"/>
            <a:ext cx="4325746" cy="5003713"/>
          </a:xfrm>
          <a:prstGeom prst="rect">
            <a:avLst/>
          </a:prstGeom>
        </p:spPr>
        <p:txBody>
          <a:bodyPr anchor="t" rtlCol="false" tIns="0" lIns="0" bIns="0" rIns="0">
            <a:spAutoFit/>
          </a:bodyPr>
          <a:lstStyle/>
          <a:p>
            <a:pPr algn="l">
              <a:lnSpc>
                <a:spcPts val="3095"/>
              </a:lnSpc>
            </a:pPr>
            <a:r>
              <a:rPr lang="en-US" sz="3095">
                <a:solidFill>
                  <a:srgbClr val="000000"/>
                </a:solidFill>
                <a:latin typeface="Lato"/>
                <a:ea typeface="Lato"/>
                <a:cs typeface="Lato"/>
                <a:sym typeface="Lato"/>
              </a:rPr>
              <a:t>You might feel happy one minute, t</a:t>
            </a:r>
            <a:r>
              <a:rPr lang="en-US" sz="3095">
                <a:solidFill>
                  <a:srgbClr val="000000"/>
                </a:solidFill>
                <a:latin typeface="Lato"/>
                <a:ea typeface="Lato"/>
                <a:cs typeface="Lato"/>
                <a:sym typeface="Lato"/>
              </a:rPr>
              <a:t>h</a:t>
            </a:r>
            <a:r>
              <a:rPr lang="en-US" sz="3095">
                <a:solidFill>
                  <a:srgbClr val="000000"/>
                </a:solidFill>
                <a:latin typeface="Lato"/>
                <a:ea typeface="Lato"/>
                <a:cs typeface="Lato"/>
                <a:sym typeface="Lato"/>
              </a:rPr>
              <a:t>en annoyed the next – that’s normal.</a:t>
            </a:r>
          </a:p>
          <a:p>
            <a:pPr algn="l">
              <a:lnSpc>
                <a:spcPts val="3095"/>
              </a:lnSpc>
            </a:pPr>
          </a:p>
          <a:p>
            <a:pPr algn="l">
              <a:lnSpc>
                <a:spcPts val="3095"/>
              </a:lnSpc>
            </a:pPr>
            <a:r>
              <a:rPr lang="en-US" sz="3095">
                <a:solidFill>
                  <a:srgbClr val="000000"/>
                </a:solidFill>
                <a:latin typeface="Lato"/>
                <a:ea typeface="Lato"/>
                <a:cs typeface="Lato"/>
                <a:sym typeface="Lato"/>
              </a:rPr>
              <a:t>You might start liking someone in a special way – that’s okay too.</a:t>
            </a:r>
          </a:p>
          <a:p>
            <a:pPr algn="l">
              <a:lnSpc>
                <a:spcPts val="3095"/>
              </a:lnSpc>
            </a:pPr>
          </a:p>
          <a:p>
            <a:pPr algn="l">
              <a:lnSpc>
                <a:spcPts val="3095"/>
              </a:lnSpc>
            </a:pPr>
            <a:r>
              <a:rPr lang="en-US" sz="3095">
                <a:solidFill>
                  <a:srgbClr val="000000"/>
                </a:solidFill>
                <a:latin typeface="Lato"/>
                <a:ea typeface="Lato"/>
                <a:cs typeface="Lato"/>
                <a:sym typeface="Lato"/>
              </a:rPr>
              <a:t>You might want more freedom or start questioning rules – that’s part of growing up.</a:t>
            </a:r>
          </a:p>
        </p:txBody>
      </p:sp>
      <p:sp>
        <p:nvSpPr>
          <p:cNvPr name="TextBox 19" id="19"/>
          <p:cNvSpPr txBox="true"/>
          <p:nvPr/>
        </p:nvSpPr>
        <p:spPr>
          <a:xfrm rot="-124762">
            <a:off x="9789426" y="1894250"/>
            <a:ext cx="4453856" cy="381956"/>
          </a:xfrm>
          <a:prstGeom prst="rect">
            <a:avLst/>
          </a:prstGeom>
        </p:spPr>
        <p:txBody>
          <a:bodyPr anchor="t" rtlCol="false" tIns="0" lIns="0" bIns="0" rIns="0">
            <a:spAutoFit/>
          </a:bodyPr>
          <a:lstStyle/>
          <a:p>
            <a:pPr algn="ctr">
              <a:lnSpc>
                <a:spcPts val="2742"/>
              </a:lnSpc>
            </a:pPr>
            <a:r>
              <a:rPr lang="en-US" sz="3047">
                <a:solidFill>
                  <a:srgbClr val="BB209D"/>
                </a:solidFill>
                <a:latin typeface="Lilita One"/>
                <a:ea typeface="Lilita One"/>
                <a:cs typeface="Lilita One"/>
                <a:sym typeface="Lilita One"/>
              </a:rPr>
              <a:t>Changes to feelings</a:t>
            </a:r>
          </a:p>
        </p:txBody>
      </p:sp>
      <p:sp>
        <p:nvSpPr>
          <p:cNvPr name="TextBox 20" id="20"/>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BB209D">
                    <a:alpha val="9804"/>
                  </a:srgbClr>
                </a:solidFill>
                <a:latin typeface="Lilita One"/>
                <a:ea typeface="Lilita One"/>
                <a:cs typeface="Lilita One"/>
                <a:sym typeface="Lilita One"/>
              </a:rPr>
              <a:t>Changes to anatomy</a:t>
            </a:r>
          </a:p>
        </p:txBody>
      </p:sp>
      <p:sp>
        <p:nvSpPr>
          <p:cNvPr name="TextBox 21" id="21"/>
          <p:cNvSpPr txBox="true"/>
          <p:nvPr/>
        </p:nvSpPr>
        <p:spPr>
          <a:xfrm rot="-123417">
            <a:off x="5365437" y="3065639"/>
            <a:ext cx="3703714" cy="4237213"/>
          </a:xfrm>
          <a:prstGeom prst="rect">
            <a:avLst/>
          </a:prstGeom>
        </p:spPr>
        <p:txBody>
          <a:bodyPr anchor="t" rtlCol="false" tIns="0" lIns="0" bIns="0" rIns="0">
            <a:spAutoFit/>
          </a:bodyPr>
          <a:lstStyle/>
          <a:p>
            <a:pPr algn="l">
              <a:lnSpc>
                <a:spcPts val="3095"/>
              </a:lnSpc>
            </a:pPr>
            <a:r>
              <a:rPr lang="en-US" sz="3095">
                <a:solidFill>
                  <a:srgbClr val="000000">
                    <a:alpha val="9804"/>
                  </a:srgbClr>
                </a:solidFill>
                <a:latin typeface="Lato"/>
                <a:ea typeface="Lato"/>
                <a:cs typeface="Lato"/>
                <a:sym typeface="Lato"/>
              </a:rPr>
              <a:t>Breasts grow and change shape.</a:t>
            </a:r>
          </a:p>
          <a:p>
            <a:pPr algn="l">
              <a:lnSpc>
                <a:spcPts val="3095"/>
              </a:lnSpc>
            </a:pPr>
          </a:p>
          <a:p>
            <a:pPr algn="l">
              <a:lnSpc>
                <a:spcPts val="3095"/>
              </a:lnSpc>
            </a:pPr>
            <a:r>
              <a:rPr lang="en-US" sz="3095">
                <a:solidFill>
                  <a:srgbClr val="000000">
                    <a:alpha val="9804"/>
                  </a:srgbClr>
                </a:solidFill>
                <a:latin typeface="Lato"/>
                <a:ea typeface="Lato"/>
                <a:cs typeface="Lato"/>
                <a:sym typeface="Lato"/>
              </a:rPr>
              <a:t>Th</a:t>
            </a:r>
            <a:r>
              <a:rPr lang="en-US" sz="3095">
                <a:solidFill>
                  <a:srgbClr val="000000">
                    <a:alpha val="9804"/>
                  </a:srgbClr>
                </a:solidFill>
                <a:latin typeface="Lato"/>
                <a:ea typeface="Lato"/>
                <a:cs typeface="Lato"/>
                <a:sym typeface="Lato"/>
              </a:rPr>
              <a:t>e vulva and labia grow, and the vagina produces discharge.</a:t>
            </a:r>
          </a:p>
          <a:p>
            <a:pPr algn="l">
              <a:lnSpc>
                <a:spcPts val="3095"/>
              </a:lnSpc>
            </a:pPr>
          </a:p>
          <a:p>
            <a:pPr algn="l">
              <a:lnSpc>
                <a:spcPts val="3095"/>
              </a:lnSpc>
            </a:pPr>
            <a:r>
              <a:rPr lang="en-US" sz="3095">
                <a:solidFill>
                  <a:srgbClr val="000000">
                    <a:alpha val="9804"/>
                  </a:srgbClr>
                </a:solidFill>
                <a:latin typeface="Lato"/>
                <a:ea typeface="Lato"/>
                <a:cs typeface="Lato"/>
                <a:sym typeface="Lato"/>
              </a:rPr>
              <a:t>The uterus begins monthly cycles, leading to periods (menstruation).</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68102">
            <a:off x="6667010" y="2577275"/>
            <a:ext cx="9482898" cy="6851736"/>
            <a:chOff x="0" y="0"/>
            <a:chExt cx="3027866" cy="2187742"/>
          </a:xfrm>
        </p:grpSpPr>
        <p:sp>
          <p:nvSpPr>
            <p:cNvPr name="Freeform 7" id="7"/>
            <p:cNvSpPr/>
            <p:nvPr/>
          </p:nvSpPr>
          <p:spPr>
            <a:xfrm flipH="false" flipV="false" rot="0">
              <a:off x="0" y="0"/>
              <a:ext cx="3027866" cy="2187742"/>
            </a:xfrm>
            <a:custGeom>
              <a:avLst/>
              <a:gdLst/>
              <a:ahLst/>
              <a:cxnLst/>
              <a:rect r="r" b="b" t="t" l="l"/>
              <a:pathLst>
                <a:path h="2187742" w="3027866">
                  <a:moveTo>
                    <a:pt x="0" y="0"/>
                  </a:moveTo>
                  <a:lnTo>
                    <a:pt x="3027866" y="0"/>
                  </a:lnTo>
                  <a:lnTo>
                    <a:pt x="3027866" y="2187742"/>
                  </a:lnTo>
                  <a:lnTo>
                    <a:pt x="0" y="2187742"/>
                  </a:lnTo>
                  <a:close/>
                </a:path>
              </a:pathLst>
            </a:custGeom>
            <a:solidFill>
              <a:srgbClr val="26A42B"/>
            </a:solidFill>
          </p:spPr>
        </p:sp>
        <p:sp>
          <p:nvSpPr>
            <p:cNvPr name="TextBox 8" id="8"/>
            <p:cNvSpPr txBox="true"/>
            <p:nvPr/>
          </p:nvSpPr>
          <p:spPr>
            <a:xfrm>
              <a:off x="0" y="38100"/>
              <a:ext cx="3027866" cy="2149642"/>
            </a:xfrm>
            <a:prstGeom prst="rect">
              <a:avLst/>
            </a:prstGeom>
          </p:spPr>
          <p:txBody>
            <a:bodyPr anchor="ctr" rtlCol="false" tIns="41903" lIns="41903" bIns="41903" rIns="41903"/>
            <a:lstStyle/>
            <a:p>
              <a:pPr algn="ctr">
                <a:lnSpc>
                  <a:spcPts val="1753"/>
                </a:lnSpc>
              </a:pPr>
            </a:p>
          </p:txBody>
        </p:sp>
      </p:grpSp>
      <p:grpSp>
        <p:nvGrpSpPr>
          <p:cNvPr name="Group 9" id="9"/>
          <p:cNvGrpSpPr/>
          <p:nvPr/>
        </p:nvGrpSpPr>
        <p:grpSpPr>
          <a:xfrm rot="0">
            <a:off x="15014637" y="317375"/>
            <a:ext cx="3114379" cy="2696134"/>
            <a:chOff x="0" y="0"/>
            <a:chExt cx="4152505" cy="3594845"/>
          </a:xfrm>
        </p:grpSpPr>
        <p:sp>
          <p:nvSpPr>
            <p:cNvPr name="Freeform 10" id="10"/>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2" id="12"/>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3" id="13"/>
          <p:cNvGrpSpPr/>
          <p:nvPr/>
        </p:nvGrpSpPr>
        <p:grpSpPr>
          <a:xfrm rot="68102">
            <a:off x="6790984" y="2694409"/>
            <a:ext cx="9210559" cy="6616351"/>
            <a:chOff x="0" y="0"/>
            <a:chExt cx="2940909" cy="2112585"/>
          </a:xfrm>
        </p:grpSpPr>
        <p:sp>
          <p:nvSpPr>
            <p:cNvPr name="Freeform 14" id="14"/>
            <p:cNvSpPr/>
            <p:nvPr/>
          </p:nvSpPr>
          <p:spPr>
            <a:xfrm flipH="false" flipV="false" rot="0">
              <a:off x="0" y="0"/>
              <a:ext cx="2940909" cy="2112585"/>
            </a:xfrm>
            <a:custGeom>
              <a:avLst/>
              <a:gdLst/>
              <a:ahLst/>
              <a:cxnLst/>
              <a:rect r="r" b="b" t="t" l="l"/>
              <a:pathLst>
                <a:path h="2112585" w="2940909">
                  <a:moveTo>
                    <a:pt x="0" y="0"/>
                  </a:moveTo>
                  <a:lnTo>
                    <a:pt x="2940909" y="0"/>
                  </a:lnTo>
                  <a:lnTo>
                    <a:pt x="2940909" y="2112585"/>
                  </a:lnTo>
                  <a:lnTo>
                    <a:pt x="0" y="2112585"/>
                  </a:lnTo>
                  <a:close/>
                </a:path>
              </a:pathLst>
            </a:custGeom>
            <a:solidFill>
              <a:srgbClr val="92C293"/>
            </a:solidFill>
          </p:spPr>
        </p:sp>
        <p:sp>
          <p:nvSpPr>
            <p:cNvPr name="TextBox 15" id="15"/>
            <p:cNvSpPr txBox="true"/>
            <p:nvPr/>
          </p:nvSpPr>
          <p:spPr>
            <a:xfrm>
              <a:off x="0" y="38100"/>
              <a:ext cx="2940909" cy="2074485"/>
            </a:xfrm>
            <a:prstGeom prst="rect">
              <a:avLst/>
            </a:prstGeom>
          </p:spPr>
          <p:txBody>
            <a:bodyPr anchor="ctr" rtlCol="false" tIns="41903" lIns="41903" bIns="41903" rIns="41903"/>
            <a:lstStyle/>
            <a:p>
              <a:pPr algn="ctr">
                <a:lnSpc>
                  <a:spcPts val="1753"/>
                </a:lnSpc>
              </a:pPr>
            </a:p>
          </p:txBody>
        </p:sp>
      </p:grpSp>
      <p:pic>
        <p:nvPicPr>
          <p:cNvPr name="Picture 16" id="16"/>
          <p:cNvPicPr>
            <a:picLocks noChangeAspect="true"/>
          </p:cNvPicPr>
          <p:nvPr/>
        </p:nvPicPr>
        <p:blipFill>
          <a:blip r:embed="rId5"/>
          <a:srcRect l="0" t="0" r="0" b="0"/>
          <a:stretch>
            <a:fillRect/>
          </a:stretch>
        </p:blipFill>
        <p:spPr>
          <a:xfrm flipH="true" flipV="true" rot="-5000801">
            <a:off x="3437396" y="2362993"/>
            <a:ext cx="2489327" cy="3341379"/>
          </a:xfrm>
          <a:prstGeom prst="rect">
            <a:avLst/>
          </a:prstGeom>
        </p:spPr>
      </p:pic>
      <p:sp>
        <p:nvSpPr>
          <p:cNvPr name="TextBox 17" id="17"/>
          <p:cNvSpPr txBox="true"/>
          <p:nvPr/>
        </p:nvSpPr>
        <p:spPr>
          <a:xfrm rot="-124762">
            <a:off x="2394408" y="1135849"/>
            <a:ext cx="12607801" cy="913781"/>
          </a:xfrm>
          <a:prstGeom prst="rect">
            <a:avLst/>
          </a:prstGeom>
        </p:spPr>
        <p:txBody>
          <a:bodyPr anchor="t" rtlCol="false" tIns="0" lIns="0" bIns="0" rIns="0">
            <a:spAutoFit/>
          </a:bodyPr>
          <a:lstStyle/>
          <a:p>
            <a:pPr algn="ctr">
              <a:lnSpc>
                <a:spcPts val="6443"/>
              </a:lnSpc>
            </a:pPr>
            <a:r>
              <a:rPr lang="en-US" sz="7763">
                <a:solidFill>
                  <a:srgbClr val="26A42B"/>
                </a:solidFill>
                <a:latin typeface="Lilita One"/>
                <a:ea typeface="Lilita One"/>
                <a:cs typeface="Lilita One"/>
                <a:sym typeface="Lilita One"/>
              </a:rPr>
              <a:t>Info sheet in your workbook</a:t>
            </a:r>
          </a:p>
        </p:txBody>
      </p:sp>
      <p:grpSp>
        <p:nvGrpSpPr>
          <p:cNvPr name="Group 18" id="18"/>
          <p:cNvGrpSpPr/>
          <p:nvPr/>
        </p:nvGrpSpPr>
        <p:grpSpPr>
          <a:xfrm rot="177802">
            <a:off x="7074368" y="2978116"/>
            <a:ext cx="8657326" cy="6060455"/>
            <a:chOff x="0" y="0"/>
            <a:chExt cx="11543102" cy="8080607"/>
          </a:xfrm>
        </p:grpSpPr>
        <p:sp>
          <p:nvSpPr>
            <p:cNvPr name="Freeform 19" id="19"/>
            <p:cNvSpPr/>
            <p:nvPr/>
          </p:nvSpPr>
          <p:spPr>
            <a:xfrm flipH="false" flipV="false" rot="-123417">
              <a:off x="134212" y="199867"/>
              <a:ext cx="11274677" cy="7680873"/>
            </a:xfrm>
            <a:custGeom>
              <a:avLst/>
              <a:gdLst/>
              <a:ahLst/>
              <a:cxnLst/>
              <a:rect r="r" b="b" t="t" l="l"/>
              <a:pathLst>
                <a:path h="7680873" w="11274677">
                  <a:moveTo>
                    <a:pt x="0" y="0"/>
                  </a:moveTo>
                  <a:lnTo>
                    <a:pt x="11274677" y="0"/>
                  </a:lnTo>
                  <a:lnTo>
                    <a:pt x="11274677" y="7680873"/>
                  </a:lnTo>
                  <a:lnTo>
                    <a:pt x="0" y="7680873"/>
                  </a:lnTo>
                  <a:lnTo>
                    <a:pt x="0" y="0"/>
                  </a:lnTo>
                  <a:close/>
                </a:path>
              </a:pathLst>
            </a:custGeom>
            <a:blipFill>
              <a:blip r:embed="rId6"/>
              <a:stretch>
                <a:fillRect l="0" t="0" r="0" b="0"/>
              </a:stretch>
            </a:blipFill>
          </p:spPr>
        </p:sp>
        <p:grpSp>
          <p:nvGrpSpPr>
            <p:cNvPr name="Group 20" id="20"/>
            <p:cNvGrpSpPr/>
            <p:nvPr/>
          </p:nvGrpSpPr>
          <p:grpSpPr>
            <a:xfrm rot="-123417">
              <a:off x="509231" y="480680"/>
              <a:ext cx="902515" cy="7338021"/>
              <a:chOff x="0" y="0"/>
              <a:chExt cx="224972" cy="1829165"/>
            </a:xfrm>
          </p:grpSpPr>
          <p:sp>
            <p:nvSpPr>
              <p:cNvPr name="Freeform 21" id="21"/>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BB209D"/>
              </a:solidFill>
            </p:spPr>
          </p:sp>
          <p:sp>
            <p:nvSpPr>
              <p:cNvPr name="TextBox 22" id="22"/>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23" id="23"/>
            <p:cNvSpPr/>
            <p:nvPr/>
          </p:nvSpPr>
          <p:spPr>
            <a:xfrm flipH="false" flipV="false" rot="-5523417">
              <a:off x="-2687855" y="3728080"/>
              <a:ext cx="7283794" cy="918087"/>
            </a:xfrm>
            <a:custGeom>
              <a:avLst/>
              <a:gdLst/>
              <a:ahLst/>
              <a:cxnLst/>
              <a:rect r="r" b="b" t="t" l="l"/>
              <a:pathLst>
                <a:path h="918087" w="7283794">
                  <a:moveTo>
                    <a:pt x="0" y="0"/>
                  </a:moveTo>
                  <a:lnTo>
                    <a:pt x="7283794" y="0"/>
                  </a:lnTo>
                  <a:lnTo>
                    <a:pt x="7283794" y="918087"/>
                  </a:lnTo>
                  <a:lnTo>
                    <a:pt x="0" y="918087"/>
                  </a:lnTo>
                  <a:lnTo>
                    <a:pt x="0" y="0"/>
                  </a:lnTo>
                  <a:close/>
                </a:path>
              </a:pathLst>
            </a:custGeom>
            <a:blipFill>
              <a:blip r:embed="rId7"/>
              <a:stretch>
                <a:fillRect l="0" t="0" r="0" b="-353352"/>
              </a:stretch>
            </a:blipFill>
          </p:spPr>
        </p:sp>
        <p:sp>
          <p:nvSpPr>
            <p:cNvPr name="Freeform 24" id="24"/>
            <p:cNvSpPr/>
            <p:nvPr/>
          </p:nvSpPr>
          <p:spPr>
            <a:xfrm flipH="true" flipV="false" rot="434240">
              <a:off x="9226726" y="6347082"/>
              <a:ext cx="1355776" cy="1084621"/>
            </a:xfrm>
            <a:custGeom>
              <a:avLst/>
              <a:gdLst/>
              <a:ahLst/>
              <a:cxnLst/>
              <a:rect r="r" b="b" t="t" l="l"/>
              <a:pathLst>
                <a:path h="1084621" w="1355776">
                  <a:moveTo>
                    <a:pt x="1355776" y="0"/>
                  </a:moveTo>
                  <a:lnTo>
                    <a:pt x="0" y="0"/>
                  </a:lnTo>
                  <a:lnTo>
                    <a:pt x="0" y="1084621"/>
                  </a:lnTo>
                  <a:lnTo>
                    <a:pt x="1355776" y="1084621"/>
                  </a:lnTo>
                  <a:lnTo>
                    <a:pt x="1355776" y="0"/>
                  </a:lnTo>
                  <a:close/>
                </a:path>
              </a:pathLst>
            </a:custGeom>
            <a:blipFill>
              <a:blip r:embed="rId8">
                <a:alphaModFix amt="49000"/>
                <a:extLst>
                  <a:ext uri="{96DAC541-7B7A-43D3-8B79-37D633B846F1}">
                    <asvg:svgBlip xmlns:asvg="http://schemas.microsoft.com/office/drawing/2016/SVG/main" r:embed="rId9"/>
                  </a:ext>
                </a:extLst>
              </a:blip>
              <a:stretch>
                <a:fillRect l="0" t="0" r="0" b="0"/>
              </a:stretch>
            </a:blipFill>
          </p:spPr>
        </p:sp>
        <p:sp>
          <p:nvSpPr>
            <p:cNvPr name="TextBox 25" id="25"/>
            <p:cNvSpPr txBox="true"/>
            <p:nvPr/>
          </p:nvSpPr>
          <p:spPr>
            <a:xfrm rot="-123417">
              <a:off x="1890791" y="1876334"/>
              <a:ext cx="3169135" cy="4917713"/>
            </a:xfrm>
            <a:prstGeom prst="rect">
              <a:avLst/>
            </a:prstGeom>
          </p:spPr>
          <p:txBody>
            <a:bodyPr anchor="t" rtlCol="false" tIns="0" lIns="0" bIns="0" rIns="0">
              <a:spAutoFit/>
            </a:bodyPr>
            <a:lstStyle/>
            <a:p>
              <a:pPr algn="l">
                <a:lnSpc>
                  <a:spcPts val="1310"/>
                </a:lnSpc>
              </a:pPr>
              <a:r>
                <a:rPr lang="en-US" sz="1310">
                  <a:solidFill>
                    <a:srgbClr val="000000"/>
                  </a:solidFill>
                  <a:latin typeface="Lato"/>
                  <a:ea typeface="Lato"/>
                  <a:cs typeface="Lato"/>
                  <a:sym typeface="Lato"/>
                </a:rPr>
                <a:t>You might grow taller and your body shape will change</a:t>
              </a:r>
            </a:p>
            <a:p>
              <a:pPr algn="l">
                <a:lnSpc>
                  <a:spcPts val="1310"/>
                </a:lnSpc>
              </a:pPr>
            </a:p>
            <a:p>
              <a:pPr algn="l">
                <a:lnSpc>
                  <a:spcPts val="1310"/>
                </a:lnSpc>
              </a:pPr>
              <a:r>
                <a:rPr lang="en-US" sz="1310">
                  <a:solidFill>
                    <a:srgbClr val="000000"/>
                  </a:solidFill>
                  <a:latin typeface="Lato"/>
                  <a:ea typeface="Lato"/>
                  <a:cs typeface="Lato"/>
                  <a:sym typeface="Lato"/>
                </a:rPr>
                <a:t>Breasts start growing (one might grow faster – that’s okay)</a:t>
              </a:r>
            </a:p>
            <a:p>
              <a:pPr algn="l">
                <a:lnSpc>
                  <a:spcPts val="1310"/>
                </a:lnSpc>
              </a:pPr>
            </a:p>
            <a:p>
              <a:pPr algn="l">
                <a:lnSpc>
                  <a:spcPts val="1310"/>
                </a:lnSpc>
              </a:pPr>
              <a:r>
                <a:rPr lang="en-US" sz="1310">
                  <a:solidFill>
                    <a:srgbClr val="000000"/>
                  </a:solidFill>
                  <a:latin typeface="Lato"/>
                  <a:ea typeface="Lato"/>
                  <a:cs typeface="Lato"/>
                  <a:sym typeface="Lato"/>
                </a:rPr>
                <a:t>Hair grows under arms, on legs, and near your private parts</a:t>
              </a:r>
            </a:p>
            <a:p>
              <a:pPr algn="l">
                <a:lnSpc>
                  <a:spcPts val="1310"/>
                </a:lnSpc>
              </a:pPr>
            </a:p>
            <a:p>
              <a:pPr algn="l">
                <a:lnSpc>
                  <a:spcPts val="1310"/>
                </a:lnSpc>
              </a:pPr>
              <a:r>
                <a:rPr lang="en-US" sz="1310" strike="noStrike" u="none">
                  <a:solidFill>
                    <a:srgbClr val="000000"/>
                  </a:solidFill>
                  <a:latin typeface="Lato"/>
                  <a:ea typeface="Lato"/>
                  <a:cs typeface="Lato"/>
                  <a:sym typeface="Lato"/>
                </a:rPr>
                <a:t>Your vulva changes and you might get white discharge</a:t>
              </a:r>
            </a:p>
            <a:p>
              <a:pPr algn="l">
                <a:lnSpc>
                  <a:spcPts val="1310"/>
                </a:lnSpc>
              </a:pPr>
            </a:p>
            <a:p>
              <a:pPr algn="l">
                <a:lnSpc>
                  <a:spcPts val="1310"/>
                </a:lnSpc>
              </a:pPr>
              <a:r>
                <a:rPr lang="en-US" sz="1310" strike="noStrike" u="none">
                  <a:solidFill>
                    <a:srgbClr val="000000"/>
                  </a:solidFill>
                  <a:latin typeface="Lato"/>
                  <a:ea typeface="Lato"/>
                  <a:cs typeface="Lato"/>
                  <a:sym typeface="Lato"/>
                </a:rPr>
                <a:t>You might smell more – time for deodorant!</a:t>
              </a:r>
            </a:p>
            <a:p>
              <a:pPr algn="l">
                <a:lnSpc>
                  <a:spcPts val="1310"/>
                </a:lnSpc>
              </a:pPr>
            </a:p>
            <a:p>
              <a:pPr algn="l">
                <a:lnSpc>
                  <a:spcPts val="1310"/>
                </a:lnSpc>
              </a:pPr>
              <a:r>
                <a:rPr lang="en-US" sz="1310" strike="noStrike" u="none">
                  <a:solidFill>
                    <a:srgbClr val="000000"/>
                  </a:solidFill>
                  <a:latin typeface="Lato"/>
                  <a:ea typeface="Lato"/>
                  <a:cs typeface="Lato"/>
                  <a:sym typeface="Lato"/>
                </a:rPr>
                <a:t>Skin may get oily and pimples can appear</a:t>
              </a:r>
            </a:p>
            <a:p>
              <a:pPr algn="l">
                <a:lnSpc>
                  <a:spcPts val="1310"/>
                </a:lnSpc>
              </a:pPr>
            </a:p>
            <a:p>
              <a:pPr algn="l">
                <a:lnSpc>
                  <a:spcPts val="1310"/>
                </a:lnSpc>
              </a:pPr>
              <a:r>
                <a:rPr lang="en-US" sz="1310" strike="noStrike" u="none">
                  <a:solidFill>
                    <a:srgbClr val="000000"/>
                  </a:solidFill>
                  <a:latin typeface="Lato"/>
                  <a:ea typeface="Lato"/>
                  <a:cs typeface="Lato"/>
                  <a:sym typeface="Lato"/>
                </a:rPr>
                <a:t>You’ll get your period – a small amount of blood from the uterus each month</a:t>
              </a:r>
            </a:p>
            <a:p>
              <a:pPr algn="l">
                <a:lnSpc>
                  <a:spcPts val="1310"/>
                </a:lnSpc>
              </a:pPr>
            </a:p>
          </p:txBody>
        </p:sp>
        <p:sp>
          <p:nvSpPr>
            <p:cNvPr name="TextBox 26" id="26"/>
            <p:cNvSpPr txBox="true"/>
            <p:nvPr/>
          </p:nvSpPr>
          <p:spPr>
            <a:xfrm rot="328976">
              <a:off x="9381364" y="6652297"/>
              <a:ext cx="1046500" cy="307324"/>
            </a:xfrm>
            <a:prstGeom prst="rect">
              <a:avLst/>
            </a:prstGeom>
          </p:spPr>
          <p:txBody>
            <a:bodyPr anchor="t" rtlCol="false" tIns="0" lIns="0" bIns="0" rIns="0">
              <a:spAutoFit/>
            </a:bodyPr>
            <a:lstStyle/>
            <a:p>
              <a:pPr algn="ctr" marL="0" indent="0" lvl="1">
                <a:lnSpc>
                  <a:spcPts val="1666"/>
                </a:lnSpc>
                <a:spcBef>
                  <a:spcPct val="0"/>
                </a:spcBef>
              </a:pPr>
              <a:r>
                <a:rPr lang="en-US" sz="1515">
                  <a:solidFill>
                    <a:srgbClr val="BB209D"/>
                  </a:solidFill>
                  <a:latin typeface="Lilita One"/>
                  <a:ea typeface="Lilita One"/>
                  <a:cs typeface="Lilita One"/>
                  <a:sym typeface="Lilita One"/>
                </a:rPr>
                <a:t>Female</a:t>
              </a:r>
            </a:p>
          </p:txBody>
        </p:sp>
        <p:sp>
          <p:nvSpPr>
            <p:cNvPr name="TextBox 27" id="27"/>
            <p:cNvSpPr txBox="true"/>
            <p:nvPr/>
          </p:nvSpPr>
          <p:spPr>
            <a:xfrm rot="-123417">
              <a:off x="6276887" y="6894836"/>
              <a:ext cx="3366173" cy="281199"/>
            </a:xfrm>
            <a:prstGeom prst="rect">
              <a:avLst/>
            </a:prstGeom>
          </p:spPr>
          <p:txBody>
            <a:bodyPr anchor="t" rtlCol="false" tIns="0" lIns="0" bIns="0" rIns="0">
              <a:spAutoFit/>
            </a:bodyPr>
            <a:lstStyle/>
            <a:p>
              <a:pPr algn="ctr" marL="0" indent="0" lvl="1">
                <a:lnSpc>
                  <a:spcPts val="1446"/>
                </a:lnSpc>
              </a:pPr>
              <a:r>
                <a:rPr lang="en-US" sz="1555">
                  <a:solidFill>
                    <a:srgbClr val="BB209D">
                      <a:alpha val="52941"/>
                    </a:srgbClr>
                  </a:solidFill>
                  <a:latin typeface="Lilita One"/>
                  <a:ea typeface="Lilita One"/>
                  <a:cs typeface="Lilita One"/>
                  <a:sym typeface="Lilita One"/>
                </a:rPr>
                <a:t>Your puberty guide </a:t>
              </a:r>
            </a:p>
          </p:txBody>
        </p:sp>
        <p:sp>
          <p:nvSpPr>
            <p:cNvPr name="TextBox 28" id="28"/>
            <p:cNvSpPr txBox="true"/>
            <p:nvPr/>
          </p:nvSpPr>
          <p:spPr>
            <a:xfrm rot="-124762">
              <a:off x="1261386" y="957869"/>
              <a:ext cx="4324247" cy="387673"/>
            </a:xfrm>
            <a:prstGeom prst="rect">
              <a:avLst/>
            </a:prstGeom>
          </p:spPr>
          <p:txBody>
            <a:bodyPr anchor="t" rtlCol="false" tIns="0" lIns="0" bIns="0" rIns="0">
              <a:spAutoFit/>
            </a:bodyPr>
            <a:lstStyle/>
            <a:p>
              <a:pPr algn="ctr">
                <a:lnSpc>
                  <a:spcPts val="1996"/>
                </a:lnSpc>
              </a:pPr>
              <a:r>
                <a:rPr lang="en-US" sz="2218">
                  <a:solidFill>
                    <a:srgbClr val="BB209D"/>
                  </a:solidFill>
                  <a:latin typeface="Lilita One"/>
                  <a:ea typeface="Lilita One"/>
                  <a:cs typeface="Lilita One"/>
                  <a:sym typeface="Lilita One"/>
                </a:rPr>
                <a:t>Changes to your body</a:t>
              </a:r>
            </a:p>
          </p:txBody>
        </p:sp>
        <p:sp>
          <p:nvSpPr>
            <p:cNvPr name="TextBox 29" id="29"/>
            <p:cNvSpPr txBox="true"/>
            <p:nvPr/>
          </p:nvSpPr>
          <p:spPr>
            <a:xfrm rot="-124762">
              <a:off x="6009634" y="769940"/>
              <a:ext cx="4324247" cy="387673"/>
            </a:xfrm>
            <a:prstGeom prst="rect">
              <a:avLst/>
            </a:prstGeom>
          </p:spPr>
          <p:txBody>
            <a:bodyPr anchor="t" rtlCol="false" tIns="0" lIns="0" bIns="0" rIns="0">
              <a:spAutoFit/>
            </a:bodyPr>
            <a:lstStyle/>
            <a:p>
              <a:pPr algn="ctr" marL="0" indent="0" lvl="0">
                <a:lnSpc>
                  <a:spcPts val="1996"/>
                </a:lnSpc>
                <a:spcBef>
                  <a:spcPct val="0"/>
                </a:spcBef>
              </a:pPr>
              <a:r>
                <a:rPr lang="en-US" sz="2218" strike="noStrike" u="none">
                  <a:solidFill>
                    <a:srgbClr val="BB209D"/>
                  </a:solidFill>
                  <a:latin typeface="Lilita One"/>
                  <a:ea typeface="Lilita One"/>
                  <a:cs typeface="Lilita One"/>
                  <a:sym typeface="Lilita One"/>
                </a:rPr>
                <a:t>Changes to anatomy</a:t>
              </a:r>
            </a:p>
          </p:txBody>
        </p:sp>
        <p:sp>
          <p:nvSpPr>
            <p:cNvPr name="TextBox 30" id="30"/>
            <p:cNvSpPr txBox="true"/>
            <p:nvPr/>
          </p:nvSpPr>
          <p:spPr>
            <a:xfrm rot="-123417">
              <a:off x="6588914" y="1408874"/>
              <a:ext cx="3549120" cy="1810446"/>
            </a:xfrm>
            <a:prstGeom prst="rect">
              <a:avLst/>
            </a:prstGeom>
          </p:spPr>
          <p:txBody>
            <a:bodyPr anchor="t" rtlCol="false" tIns="0" lIns="0" bIns="0" rIns="0">
              <a:spAutoFit/>
            </a:bodyPr>
            <a:lstStyle/>
            <a:p>
              <a:pPr algn="l" marL="0" indent="0" lvl="1">
                <a:lnSpc>
                  <a:spcPts val="1310"/>
                </a:lnSpc>
                <a:spcBef>
                  <a:spcPct val="0"/>
                </a:spcBef>
              </a:pPr>
              <a:r>
                <a:rPr lang="en-US" sz="1310" strike="noStrike" u="none">
                  <a:solidFill>
                    <a:srgbClr val="000000"/>
                  </a:solidFill>
                  <a:latin typeface="Lato"/>
                  <a:ea typeface="Lato"/>
                  <a:cs typeface="Lato"/>
                  <a:sym typeface="Lato"/>
                </a:rPr>
                <a:t>Breasts grow and change shape.</a:t>
              </a:r>
            </a:p>
            <a:p>
              <a:pPr algn="l" marL="0" indent="0" lvl="1">
                <a:lnSpc>
                  <a:spcPts val="1310"/>
                </a:lnSpc>
                <a:spcBef>
                  <a:spcPct val="0"/>
                </a:spcBef>
              </a:pPr>
            </a:p>
            <a:p>
              <a:pPr algn="l" marL="0" indent="0" lvl="1">
                <a:lnSpc>
                  <a:spcPts val="1310"/>
                </a:lnSpc>
                <a:spcBef>
                  <a:spcPct val="0"/>
                </a:spcBef>
              </a:pPr>
              <a:r>
                <a:rPr lang="en-US" sz="1310" strike="noStrike" u="none">
                  <a:solidFill>
                    <a:srgbClr val="000000"/>
                  </a:solidFill>
                  <a:latin typeface="Lato"/>
                  <a:ea typeface="Lato"/>
                  <a:cs typeface="Lato"/>
                  <a:sym typeface="Lato"/>
                </a:rPr>
                <a:t>The vulva and labia grow, and the vagina produces discharge.</a:t>
              </a:r>
            </a:p>
            <a:p>
              <a:pPr algn="l" marL="0" indent="0" lvl="1">
                <a:lnSpc>
                  <a:spcPts val="1310"/>
                </a:lnSpc>
                <a:spcBef>
                  <a:spcPct val="0"/>
                </a:spcBef>
              </a:pPr>
            </a:p>
            <a:p>
              <a:pPr algn="l" marL="0" indent="0" lvl="1">
                <a:lnSpc>
                  <a:spcPts val="1310"/>
                </a:lnSpc>
                <a:spcBef>
                  <a:spcPct val="0"/>
                </a:spcBef>
              </a:pPr>
              <a:r>
                <a:rPr lang="en-US" sz="1310" strike="noStrike" u="none">
                  <a:solidFill>
                    <a:srgbClr val="000000"/>
                  </a:solidFill>
                  <a:latin typeface="Lato"/>
                  <a:ea typeface="Lato"/>
                  <a:cs typeface="Lato"/>
                  <a:sym typeface="Lato"/>
                </a:rPr>
                <a:t>The uterus begins monthly cycles, leading to menstruation (periods).</a:t>
              </a:r>
            </a:p>
            <a:p>
              <a:pPr algn="l" marL="0" indent="0" lvl="1">
                <a:lnSpc>
                  <a:spcPts val="1310"/>
                </a:lnSpc>
                <a:spcBef>
                  <a:spcPct val="0"/>
                </a:spcBef>
              </a:pPr>
            </a:p>
          </p:txBody>
        </p:sp>
        <p:sp>
          <p:nvSpPr>
            <p:cNvPr name="TextBox 31" id="31"/>
            <p:cNvSpPr txBox="true"/>
            <p:nvPr/>
          </p:nvSpPr>
          <p:spPr>
            <a:xfrm rot="-124762">
              <a:off x="6110297" y="3405569"/>
              <a:ext cx="4324247" cy="387673"/>
            </a:xfrm>
            <a:prstGeom prst="rect">
              <a:avLst/>
            </a:prstGeom>
          </p:spPr>
          <p:txBody>
            <a:bodyPr anchor="t" rtlCol="false" tIns="0" lIns="0" bIns="0" rIns="0">
              <a:spAutoFit/>
            </a:bodyPr>
            <a:lstStyle/>
            <a:p>
              <a:pPr algn="ctr">
                <a:lnSpc>
                  <a:spcPts val="1996"/>
                </a:lnSpc>
              </a:pPr>
              <a:r>
                <a:rPr lang="en-US" sz="2218">
                  <a:solidFill>
                    <a:srgbClr val="BB209D"/>
                  </a:solidFill>
                  <a:latin typeface="Lilita One"/>
                  <a:ea typeface="Lilita One"/>
                  <a:cs typeface="Lilita One"/>
                  <a:sym typeface="Lilita One"/>
                </a:rPr>
                <a:t>Changes to feelings</a:t>
              </a:r>
            </a:p>
          </p:txBody>
        </p:sp>
        <p:sp>
          <p:nvSpPr>
            <p:cNvPr name="TextBox 32" id="32"/>
            <p:cNvSpPr txBox="true"/>
            <p:nvPr/>
          </p:nvSpPr>
          <p:spPr>
            <a:xfrm rot="-123417">
              <a:off x="6592797" y="4164990"/>
              <a:ext cx="3860006" cy="2032393"/>
            </a:xfrm>
            <a:prstGeom prst="rect">
              <a:avLst/>
            </a:prstGeom>
          </p:spPr>
          <p:txBody>
            <a:bodyPr anchor="t" rtlCol="false" tIns="0" lIns="0" bIns="0" rIns="0">
              <a:spAutoFit/>
            </a:bodyPr>
            <a:lstStyle/>
            <a:p>
              <a:pPr algn="l">
                <a:lnSpc>
                  <a:spcPts val="1310"/>
                </a:lnSpc>
              </a:pPr>
              <a:r>
                <a:rPr lang="en-US" sz="1310">
                  <a:solidFill>
                    <a:srgbClr val="000000"/>
                  </a:solidFill>
                  <a:latin typeface="Lato"/>
                  <a:ea typeface="Lato"/>
                  <a:cs typeface="Lato"/>
                  <a:sym typeface="Lato"/>
                </a:rPr>
                <a:t>You might feel happy one minute, then annoyed the next – that’s normal</a:t>
              </a:r>
            </a:p>
            <a:p>
              <a:pPr algn="l">
                <a:lnSpc>
                  <a:spcPts val="1310"/>
                </a:lnSpc>
              </a:pPr>
            </a:p>
            <a:p>
              <a:pPr algn="l">
                <a:lnSpc>
                  <a:spcPts val="1310"/>
                </a:lnSpc>
              </a:pPr>
              <a:r>
                <a:rPr lang="en-US" sz="1310">
                  <a:solidFill>
                    <a:srgbClr val="000000"/>
                  </a:solidFill>
                  <a:latin typeface="Lato"/>
                  <a:ea typeface="Lato"/>
                  <a:cs typeface="Lato"/>
                  <a:sym typeface="Lato"/>
                </a:rPr>
                <a:t>You might start liking someone in a special way – that’s okay too</a:t>
              </a:r>
            </a:p>
            <a:p>
              <a:pPr algn="l">
                <a:lnSpc>
                  <a:spcPts val="1310"/>
                </a:lnSpc>
              </a:pPr>
            </a:p>
            <a:p>
              <a:pPr algn="l">
                <a:lnSpc>
                  <a:spcPts val="1310"/>
                </a:lnSpc>
              </a:pPr>
              <a:r>
                <a:rPr lang="en-US" sz="1310">
                  <a:solidFill>
                    <a:srgbClr val="000000"/>
                  </a:solidFill>
                  <a:latin typeface="Lato"/>
                  <a:ea typeface="Lato"/>
                  <a:cs typeface="Lato"/>
                  <a:sym typeface="Lato"/>
                </a:rPr>
                <a:t>Y</a:t>
              </a:r>
              <a:r>
                <a:rPr lang="en-US" sz="1310" strike="noStrike" u="none">
                  <a:solidFill>
                    <a:srgbClr val="000000"/>
                  </a:solidFill>
                  <a:latin typeface="Lato"/>
                  <a:ea typeface="Lato"/>
                  <a:cs typeface="Lato"/>
                  <a:sym typeface="Lato"/>
                </a:rPr>
                <a:t>ou might want more freedom or start questioning rules – that’s part of growing up</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pic>
        <p:nvPicPr>
          <p:cNvPr name="Picture 6" id="6"/>
          <p:cNvPicPr>
            <a:picLocks noChangeAspect="true"/>
          </p:cNvPicPr>
          <p:nvPr/>
        </p:nvPicPr>
        <p:blipFill>
          <a:blip r:embed="rId3">
            <a:alphaModFix amt="30000"/>
          </a:blip>
          <a:srcRect l="0" t="0" r="0" b="0"/>
          <a:stretch>
            <a:fillRect/>
          </a:stretch>
        </p:blipFill>
        <p:spPr>
          <a:xfrm flipH="false" flipV="false" rot="0">
            <a:off x="9044969" y="888053"/>
            <a:ext cx="8959208" cy="8959208"/>
          </a:xfrm>
          <a:prstGeom prst="rect">
            <a:avLst/>
          </a:prstGeom>
        </p:spPr>
      </p:pic>
      <p:grpSp>
        <p:nvGrpSpPr>
          <p:cNvPr name="Group 7" id="7"/>
          <p:cNvGrpSpPr/>
          <p:nvPr/>
        </p:nvGrpSpPr>
        <p:grpSpPr>
          <a:xfrm rot="0">
            <a:off x="15014637" y="317375"/>
            <a:ext cx="3114379" cy="2696134"/>
            <a:chOff x="0" y="0"/>
            <a:chExt cx="4152505" cy="3594845"/>
          </a:xfrm>
        </p:grpSpPr>
        <p:sp>
          <p:nvSpPr>
            <p:cNvPr name="Freeform 8" id="8"/>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0" id="10"/>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1" id="11"/>
          <p:cNvGrpSpPr>
            <a:grpSpLocks noChangeAspect="true"/>
          </p:cNvGrpSpPr>
          <p:nvPr/>
        </p:nvGrpSpPr>
        <p:grpSpPr>
          <a:xfrm rot="169511">
            <a:off x="10938881" y="2436006"/>
            <a:ext cx="5171385" cy="6675603"/>
            <a:chOff x="0" y="0"/>
            <a:chExt cx="1934210" cy="2496820"/>
          </a:xfrm>
        </p:grpSpPr>
        <p:sp>
          <p:nvSpPr>
            <p:cNvPr name="Freeform 12" id="12"/>
            <p:cNvSpPr/>
            <p:nvPr/>
          </p:nvSpPr>
          <p:spPr>
            <a:xfrm flipH="false" flipV="false" rot="0">
              <a:off x="0" y="31750"/>
              <a:ext cx="1934210" cy="2346960"/>
            </a:xfrm>
            <a:custGeom>
              <a:avLst/>
              <a:gdLst/>
              <a:ahLst/>
              <a:cxnLst/>
              <a:rect r="r" b="b" t="t" l="l"/>
              <a:pathLst>
                <a:path h="2346960" w="1934210">
                  <a:moveTo>
                    <a:pt x="1934210" y="2346960"/>
                  </a:moveTo>
                  <a:lnTo>
                    <a:pt x="15240" y="2259330"/>
                  </a:lnTo>
                  <a:lnTo>
                    <a:pt x="0" y="74930"/>
                  </a:lnTo>
                  <a:lnTo>
                    <a:pt x="1934210" y="0"/>
                  </a:lnTo>
                  <a:close/>
                </a:path>
              </a:pathLst>
            </a:custGeom>
            <a:solidFill>
              <a:srgbClr val="92C293"/>
            </a:solidFill>
          </p:spPr>
        </p:sp>
        <p:sp>
          <p:nvSpPr>
            <p:cNvPr name="Freeform 13" id="13"/>
            <p:cNvSpPr/>
            <p:nvPr/>
          </p:nvSpPr>
          <p:spPr>
            <a:xfrm flipH="false" flipV="false" rot="0">
              <a:off x="1789430" y="1270"/>
              <a:ext cx="125730" cy="2494280"/>
            </a:xfrm>
            <a:custGeom>
              <a:avLst/>
              <a:gdLst/>
              <a:ahLst/>
              <a:cxnLst/>
              <a:rect r="r" b="b" t="t" l="l"/>
              <a:pathLst>
                <a:path h="2494280" w="125730">
                  <a:moveTo>
                    <a:pt x="0" y="2494280"/>
                  </a:moveTo>
                  <a:lnTo>
                    <a:pt x="125730" y="2373630"/>
                  </a:lnTo>
                  <a:lnTo>
                    <a:pt x="125730" y="31750"/>
                  </a:lnTo>
                  <a:lnTo>
                    <a:pt x="0" y="0"/>
                  </a:lnTo>
                  <a:close/>
                </a:path>
              </a:pathLst>
            </a:custGeom>
            <a:solidFill>
              <a:srgbClr val="FAFAFA"/>
            </a:solidFill>
          </p:spPr>
        </p:sp>
        <p:sp>
          <p:nvSpPr>
            <p:cNvPr name="Freeform 14" id="14"/>
            <p:cNvSpPr/>
            <p:nvPr/>
          </p:nvSpPr>
          <p:spPr>
            <a:xfrm flipH="false" flipV="false" rot="0">
              <a:off x="0" y="0"/>
              <a:ext cx="1812290" cy="2496820"/>
            </a:xfrm>
            <a:custGeom>
              <a:avLst/>
              <a:gdLst/>
              <a:ahLst/>
              <a:cxnLst/>
              <a:rect r="r" b="b" t="t" l="l"/>
              <a:pathLst>
                <a:path h="2496820" w="1812290">
                  <a:moveTo>
                    <a:pt x="1812290" y="2496820"/>
                  </a:moveTo>
                  <a:lnTo>
                    <a:pt x="0" y="2404110"/>
                  </a:lnTo>
                  <a:lnTo>
                    <a:pt x="0" y="92710"/>
                  </a:lnTo>
                  <a:lnTo>
                    <a:pt x="1812290" y="0"/>
                  </a:lnTo>
                  <a:close/>
                </a:path>
              </a:pathLst>
            </a:custGeom>
            <a:solidFill>
              <a:srgbClr val="2572CF"/>
            </a:solidFill>
          </p:spPr>
        </p:sp>
        <p:sp>
          <p:nvSpPr>
            <p:cNvPr name="Freeform 15" id="15"/>
            <p:cNvSpPr/>
            <p:nvPr/>
          </p:nvSpPr>
          <p:spPr>
            <a:xfrm flipH="false" flipV="false" rot="0">
              <a:off x="31750" y="88900"/>
              <a:ext cx="31750" cy="2319020"/>
            </a:xfrm>
            <a:custGeom>
              <a:avLst/>
              <a:gdLst/>
              <a:ahLst/>
              <a:cxnLst/>
              <a:rect r="r" b="b" t="t" l="l"/>
              <a:pathLst>
                <a:path h="2319020" w="31750">
                  <a:moveTo>
                    <a:pt x="31750" y="2319020"/>
                  </a:moveTo>
                  <a:lnTo>
                    <a:pt x="0" y="2316480"/>
                  </a:lnTo>
                  <a:lnTo>
                    <a:pt x="0" y="2540"/>
                  </a:lnTo>
                  <a:lnTo>
                    <a:pt x="31750" y="0"/>
                  </a:lnTo>
                  <a:close/>
                </a:path>
              </a:pathLst>
            </a:custGeom>
            <a:solidFill>
              <a:srgbClr val="CCCCCC"/>
            </a:solidFill>
          </p:spPr>
        </p:sp>
        <p:sp>
          <p:nvSpPr>
            <p:cNvPr name="Freeform 16" id="16"/>
            <p:cNvSpPr/>
            <p:nvPr/>
          </p:nvSpPr>
          <p:spPr>
            <a:xfrm flipH="false" flipV="false" rot="0">
              <a:off x="114300" y="54610"/>
              <a:ext cx="1637030" cy="2387600"/>
            </a:xfrm>
            <a:custGeom>
              <a:avLst/>
              <a:gdLst/>
              <a:ahLst/>
              <a:cxnLst/>
              <a:rect r="r" b="b" t="t" l="l"/>
              <a:pathLst>
                <a:path h="2387600" w="1637030">
                  <a:moveTo>
                    <a:pt x="1637030" y="2387600"/>
                  </a:moveTo>
                  <a:lnTo>
                    <a:pt x="0" y="2307590"/>
                  </a:lnTo>
                  <a:lnTo>
                    <a:pt x="0" y="80010"/>
                  </a:lnTo>
                  <a:lnTo>
                    <a:pt x="1637030" y="0"/>
                  </a:lnTo>
                  <a:close/>
                </a:path>
              </a:pathLst>
            </a:custGeom>
            <a:blipFill>
              <a:blip r:embed="rId6"/>
              <a:stretch>
                <a:fillRect l="-97154" t="-5567" r="-82942" b="-4172"/>
              </a:stretch>
            </a:blipFill>
          </p:spPr>
        </p:sp>
      </p:grpSp>
      <p:sp>
        <p:nvSpPr>
          <p:cNvPr name="TextBox 17" id="17"/>
          <p:cNvSpPr txBox="true"/>
          <p:nvPr/>
        </p:nvSpPr>
        <p:spPr>
          <a:xfrm rot="-124762">
            <a:off x="2669984" y="2694037"/>
            <a:ext cx="7771140" cy="5047388"/>
          </a:xfrm>
          <a:prstGeom prst="rect">
            <a:avLst/>
          </a:prstGeom>
        </p:spPr>
        <p:txBody>
          <a:bodyPr anchor="t" rtlCol="false" tIns="0" lIns="0" bIns="0" rIns="0">
            <a:spAutoFit/>
          </a:bodyPr>
          <a:lstStyle/>
          <a:p>
            <a:pPr algn="ctr">
              <a:lnSpc>
                <a:spcPts val="12953"/>
              </a:lnSpc>
            </a:pPr>
            <a:r>
              <a:rPr lang="en-US" sz="14392">
                <a:solidFill>
                  <a:srgbClr val="26A42B"/>
                </a:solidFill>
                <a:latin typeface="Lilita One"/>
                <a:ea typeface="Lilita One"/>
                <a:cs typeface="Lilita One"/>
                <a:sym typeface="Lilita One"/>
              </a:rPr>
              <a:t>Male  puberty guide </a:t>
            </a:r>
          </a:p>
        </p:txBody>
      </p:sp>
      <p:pic>
        <p:nvPicPr>
          <p:cNvPr name="Picture 18" id="18"/>
          <p:cNvPicPr>
            <a:picLocks noChangeAspect="true"/>
          </p:cNvPicPr>
          <p:nvPr/>
        </p:nvPicPr>
        <p:blipFill>
          <a:blip r:embed="rId7"/>
          <a:srcRect l="0" t="0" r="0" b="0"/>
          <a:stretch>
            <a:fillRect/>
          </a:stretch>
        </p:blipFill>
        <p:spPr>
          <a:xfrm flipH="false" flipV="true" rot="-3863720">
            <a:off x="7904418" y="-43267"/>
            <a:ext cx="2835959" cy="3806657"/>
          </a:xfrm>
          <a:prstGeom prst="rect">
            <a:avLst/>
          </a:prstGeom>
        </p:spPr>
      </p:pic>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572CF"/>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123417">
            <a:off x="5541368" y="3170655"/>
            <a:ext cx="2884570" cy="5003713"/>
          </a:xfrm>
          <a:prstGeom prst="rect">
            <a:avLst/>
          </a:prstGeom>
        </p:spPr>
        <p:txBody>
          <a:bodyPr anchor="t" rtlCol="false" tIns="0" lIns="0" bIns="0" rIns="0">
            <a:spAutoFit/>
          </a:bodyPr>
          <a:lstStyle/>
          <a:p>
            <a:pPr algn="l">
              <a:lnSpc>
                <a:spcPts val="3095"/>
              </a:lnSpc>
            </a:pPr>
            <a:r>
              <a:rPr lang="en-US" sz="3095">
                <a:solidFill>
                  <a:srgbClr val="000000"/>
                </a:solidFill>
                <a:latin typeface="Lato"/>
                <a:ea typeface="Lato"/>
                <a:cs typeface="Lato"/>
                <a:sym typeface="Lato"/>
              </a:rPr>
              <a:t>You might grow taller and get more muscle.</a:t>
            </a:r>
          </a:p>
          <a:p>
            <a:pPr algn="l">
              <a:lnSpc>
                <a:spcPts val="3095"/>
              </a:lnSpc>
            </a:pPr>
          </a:p>
          <a:p>
            <a:pPr algn="l">
              <a:lnSpc>
                <a:spcPts val="3095"/>
              </a:lnSpc>
            </a:pPr>
            <a:r>
              <a:rPr lang="en-US" sz="3095">
                <a:solidFill>
                  <a:srgbClr val="000000"/>
                </a:solidFill>
                <a:latin typeface="Lato"/>
                <a:ea typeface="Lato"/>
                <a:cs typeface="Lato"/>
                <a:sym typeface="Lato"/>
              </a:rPr>
              <a:t>You</a:t>
            </a:r>
            <a:r>
              <a:rPr lang="en-US" sz="3095">
                <a:solidFill>
                  <a:srgbClr val="000000"/>
                </a:solidFill>
                <a:latin typeface="Lato"/>
                <a:ea typeface="Lato"/>
                <a:cs typeface="Lato"/>
                <a:sym typeface="Lato"/>
              </a:rPr>
              <a:t>r voice might crack or get deeper.</a:t>
            </a:r>
          </a:p>
          <a:p>
            <a:pPr algn="l">
              <a:lnSpc>
                <a:spcPts val="3095"/>
              </a:lnSpc>
            </a:pPr>
          </a:p>
          <a:p>
            <a:pPr algn="l">
              <a:lnSpc>
                <a:spcPts val="3095"/>
              </a:lnSpc>
            </a:pPr>
            <a:r>
              <a:rPr lang="en-US" sz="3095">
                <a:solidFill>
                  <a:srgbClr val="000000"/>
                </a:solidFill>
                <a:latin typeface="Lato"/>
                <a:ea typeface="Lato"/>
                <a:cs typeface="Lato"/>
                <a:sym typeface="Lato"/>
              </a:rPr>
              <a:t>Hair grows on your face, body, and near your private parts.</a:t>
            </a:r>
          </a:p>
          <a:p>
            <a:pPr algn="l">
              <a:lnSpc>
                <a:spcPts val="3095"/>
              </a:lnSpc>
            </a:pPr>
          </a:p>
        </p:txBody>
      </p:sp>
      <p:sp>
        <p:nvSpPr>
          <p:cNvPr name="TextBox 17" id="17"/>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2572CF"/>
                </a:solidFill>
                <a:latin typeface="Lilita One"/>
                <a:ea typeface="Lilita One"/>
                <a:cs typeface="Lilita One"/>
                <a:sym typeface="Lilita One"/>
              </a:rPr>
              <a:t>Male</a:t>
            </a:r>
          </a:p>
        </p:txBody>
      </p:sp>
      <p:sp>
        <p:nvSpPr>
          <p:cNvPr name="TextBox 18" id="18"/>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2572CF">
                    <a:alpha val="52941"/>
                  </a:srgbClr>
                </a:solidFill>
                <a:latin typeface="Lilita One"/>
                <a:ea typeface="Lilita One"/>
                <a:cs typeface="Lilita One"/>
                <a:sym typeface="Lilita One"/>
              </a:rPr>
              <a:t>Your puberty guide </a:t>
            </a:r>
          </a:p>
        </p:txBody>
      </p:sp>
      <p:sp>
        <p:nvSpPr>
          <p:cNvPr name="TextBox 19" id="19"/>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2572CF"/>
                </a:solidFill>
                <a:latin typeface="Lilita One"/>
                <a:ea typeface="Lilita One"/>
                <a:cs typeface="Lilita One"/>
                <a:sym typeface="Lilita One"/>
              </a:rPr>
              <a:t>Changes to your body</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572CF"/>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123417">
            <a:off x="5541368" y="3170655"/>
            <a:ext cx="2884570" cy="5003713"/>
          </a:xfrm>
          <a:prstGeom prst="rect">
            <a:avLst/>
          </a:prstGeom>
        </p:spPr>
        <p:txBody>
          <a:bodyPr anchor="t" rtlCol="false" tIns="0" lIns="0" bIns="0" rIns="0">
            <a:spAutoFit/>
          </a:bodyPr>
          <a:lstStyle/>
          <a:p>
            <a:pPr algn="l">
              <a:lnSpc>
                <a:spcPts val="3095"/>
              </a:lnSpc>
            </a:pPr>
            <a:r>
              <a:rPr lang="en-US" sz="3095">
                <a:solidFill>
                  <a:srgbClr val="000000">
                    <a:alpha val="9804"/>
                  </a:srgbClr>
                </a:solidFill>
                <a:latin typeface="Lato"/>
                <a:ea typeface="Lato"/>
                <a:cs typeface="Lato"/>
                <a:sym typeface="Lato"/>
              </a:rPr>
              <a:t>You might grow taller and get more muscle.</a:t>
            </a:r>
          </a:p>
          <a:p>
            <a:pPr algn="l">
              <a:lnSpc>
                <a:spcPts val="3095"/>
              </a:lnSpc>
            </a:pPr>
          </a:p>
          <a:p>
            <a:pPr algn="l">
              <a:lnSpc>
                <a:spcPts val="3095"/>
              </a:lnSpc>
            </a:pPr>
            <a:r>
              <a:rPr lang="en-US" sz="3095">
                <a:solidFill>
                  <a:srgbClr val="000000">
                    <a:alpha val="9804"/>
                  </a:srgbClr>
                </a:solidFill>
                <a:latin typeface="Lato"/>
                <a:ea typeface="Lato"/>
                <a:cs typeface="Lato"/>
                <a:sym typeface="Lato"/>
              </a:rPr>
              <a:t>You</a:t>
            </a:r>
            <a:r>
              <a:rPr lang="en-US" sz="3095">
                <a:solidFill>
                  <a:srgbClr val="000000">
                    <a:alpha val="9804"/>
                  </a:srgbClr>
                </a:solidFill>
                <a:latin typeface="Lato"/>
                <a:ea typeface="Lato"/>
                <a:cs typeface="Lato"/>
                <a:sym typeface="Lato"/>
              </a:rPr>
              <a:t>r voice might crack or get deeper.</a:t>
            </a:r>
          </a:p>
          <a:p>
            <a:pPr algn="l">
              <a:lnSpc>
                <a:spcPts val="3095"/>
              </a:lnSpc>
            </a:pPr>
          </a:p>
          <a:p>
            <a:pPr algn="l">
              <a:lnSpc>
                <a:spcPts val="3095"/>
              </a:lnSpc>
            </a:pPr>
            <a:r>
              <a:rPr lang="en-US" sz="3095">
                <a:solidFill>
                  <a:srgbClr val="000000">
                    <a:alpha val="9804"/>
                  </a:srgbClr>
                </a:solidFill>
                <a:latin typeface="Lato"/>
                <a:ea typeface="Lato"/>
                <a:cs typeface="Lato"/>
                <a:sym typeface="Lato"/>
              </a:rPr>
              <a:t>Hair grows on your face, body, and near your private parts.</a:t>
            </a:r>
          </a:p>
          <a:p>
            <a:pPr algn="l">
              <a:lnSpc>
                <a:spcPts val="3095"/>
              </a:lnSpc>
            </a:pPr>
          </a:p>
        </p:txBody>
      </p:sp>
      <p:sp>
        <p:nvSpPr>
          <p:cNvPr name="TextBox 17" id="17"/>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2572CF"/>
                </a:solidFill>
                <a:latin typeface="Lilita One"/>
                <a:ea typeface="Lilita One"/>
                <a:cs typeface="Lilita One"/>
                <a:sym typeface="Lilita One"/>
              </a:rPr>
              <a:t>Male</a:t>
            </a:r>
          </a:p>
        </p:txBody>
      </p:sp>
      <p:sp>
        <p:nvSpPr>
          <p:cNvPr name="TextBox 18" id="18"/>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2572CF">
                    <a:alpha val="52941"/>
                  </a:srgbClr>
                </a:solidFill>
                <a:latin typeface="Lilita One"/>
                <a:ea typeface="Lilita One"/>
                <a:cs typeface="Lilita One"/>
                <a:sym typeface="Lilita One"/>
              </a:rPr>
              <a:t>Your puberty guide </a:t>
            </a:r>
          </a:p>
        </p:txBody>
      </p:sp>
      <p:sp>
        <p:nvSpPr>
          <p:cNvPr name="TextBox 19" id="19"/>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2572CF"/>
                </a:solidFill>
                <a:latin typeface="Lilita One"/>
                <a:ea typeface="Lilita One"/>
                <a:cs typeface="Lilita One"/>
                <a:sym typeface="Lilita One"/>
              </a:rPr>
              <a:t>Changes to your body</a:t>
            </a:r>
          </a:p>
        </p:txBody>
      </p:sp>
      <p:sp>
        <p:nvSpPr>
          <p:cNvPr name="TextBox 20" id="20"/>
          <p:cNvSpPr txBox="true"/>
          <p:nvPr/>
        </p:nvSpPr>
        <p:spPr>
          <a:xfrm rot="-123417">
            <a:off x="10124112" y="2413140"/>
            <a:ext cx="4029254" cy="5386963"/>
          </a:xfrm>
          <a:prstGeom prst="rect">
            <a:avLst/>
          </a:prstGeom>
        </p:spPr>
        <p:txBody>
          <a:bodyPr anchor="t" rtlCol="false" tIns="0" lIns="0" bIns="0" rIns="0">
            <a:spAutoFit/>
          </a:bodyPr>
          <a:lstStyle/>
          <a:p>
            <a:pPr algn="l" marL="0" indent="0" lvl="0">
              <a:lnSpc>
                <a:spcPts val="3095"/>
              </a:lnSpc>
              <a:spcBef>
                <a:spcPct val="0"/>
              </a:spcBef>
            </a:pPr>
            <a:r>
              <a:rPr lang="en-US" sz="3095" strike="noStrike" u="none">
                <a:solidFill>
                  <a:srgbClr val="000000"/>
                </a:solidFill>
                <a:latin typeface="Lato"/>
                <a:ea typeface="Lato"/>
                <a:cs typeface="Lato"/>
                <a:sym typeface="Lato"/>
              </a:rPr>
              <a:t>Penis and testicles grow (one may hang lower – that’s normal).</a:t>
            </a:r>
          </a:p>
          <a:p>
            <a:pPr algn="l" marL="0" indent="0" lvl="0">
              <a:lnSpc>
                <a:spcPts val="3095"/>
              </a:lnSpc>
              <a:spcBef>
                <a:spcPct val="0"/>
              </a:spcBef>
            </a:pPr>
          </a:p>
          <a:p>
            <a:pPr algn="l" marL="0" indent="0" lvl="0">
              <a:lnSpc>
                <a:spcPts val="3095"/>
              </a:lnSpc>
              <a:spcBef>
                <a:spcPct val="0"/>
              </a:spcBef>
            </a:pPr>
            <a:r>
              <a:rPr lang="en-US" sz="3095" strike="noStrike" u="none">
                <a:solidFill>
                  <a:srgbClr val="000000"/>
                </a:solidFill>
                <a:latin typeface="Lato"/>
                <a:ea typeface="Lato"/>
                <a:cs typeface="Lato"/>
                <a:sym typeface="Lato"/>
              </a:rPr>
              <a:t>You’ll sweat more – time for deodorant!</a:t>
            </a:r>
          </a:p>
          <a:p>
            <a:pPr algn="l" marL="0" indent="0" lvl="0">
              <a:lnSpc>
                <a:spcPts val="3095"/>
              </a:lnSpc>
              <a:spcBef>
                <a:spcPct val="0"/>
              </a:spcBef>
            </a:pPr>
          </a:p>
          <a:p>
            <a:pPr algn="l" marL="0" indent="0" lvl="0">
              <a:lnSpc>
                <a:spcPts val="3095"/>
              </a:lnSpc>
              <a:spcBef>
                <a:spcPct val="0"/>
              </a:spcBef>
            </a:pPr>
            <a:r>
              <a:rPr lang="en-US" sz="3095" strike="noStrike" u="none">
                <a:solidFill>
                  <a:srgbClr val="000000"/>
                </a:solidFill>
                <a:latin typeface="Lato"/>
                <a:ea typeface="Lato"/>
                <a:cs typeface="Lato"/>
                <a:sym typeface="Lato"/>
              </a:rPr>
              <a:t>Skin may get oily and pimples can appear.</a:t>
            </a:r>
          </a:p>
          <a:p>
            <a:pPr algn="l" marL="0" indent="0" lvl="0">
              <a:lnSpc>
                <a:spcPts val="3095"/>
              </a:lnSpc>
              <a:spcBef>
                <a:spcPct val="0"/>
              </a:spcBef>
            </a:pPr>
          </a:p>
          <a:p>
            <a:pPr algn="l" marL="0" indent="0" lvl="0">
              <a:lnSpc>
                <a:spcPts val="3095"/>
              </a:lnSpc>
              <a:spcBef>
                <a:spcPct val="0"/>
              </a:spcBef>
            </a:pPr>
            <a:r>
              <a:rPr lang="en-US" sz="3095" strike="noStrike" u="none">
                <a:solidFill>
                  <a:srgbClr val="000000"/>
                </a:solidFill>
                <a:latin typeface="Lato"/>
                <a:ea typeface="Lato"/>
                <a:cs typeface="Lato"/>
                <a:sym typeface="Lato"/>
              </a:rPr>
              <a:t>Erections and wet dreams can happen – this is normal.</a:t>
            </a:r>
          </a:p>
          <a:p>
            <a:pPr algn="l" marL="0" indent="0" lvl="0">
              <a:lnSpc>
                <a:spcPts val="3095"/>
              </a:lnSpc>
              <a:spcBef>
                <a:spcPct val="0"/>
              </a:spcBef>
            </a:pP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572CF"/>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123417">
            <a:off x="5597798" y="3105988"/>
            <a:ext cx="3095559" cy="3536190"/>
          </a:xfrm>
          <a:prstGeom prst="rect">
            <a:avLst/>
          </a:prstGeom>
        </p:spPr>
        <p:txBody>
          <a:bodyPr anchor="t" rtlCol="false" tIns="0" lIns="0" bIns="0" rIns="0">
            <a:spAutoFit/>
          </a:bodyPr>
          <a:lstStyle/>
          <a:p>
            <a:pPr algn="l">
              <a:lnSpc>
                <a:spcPts val="3095"/>
              </a:lnSpc>
            </a:pPr>
            <a:r>
              <a:rPr lang="en-US" sz="3095">
                <a:solidFill>
                  <a:srgbClr val="000000"/>
                </a:solidFill>
                <a:latin typeface="Lato"/>
                <a:ea typeface="Lato"/>
                <a:cs typeface="Lato"/>
                <a:sym typeface="Lato"/>
              </a:rPr>
              <a:t>The penis and testicles grow.</a:t>
            </a:r>
          </a:p>
          <a:p>
            <a:pPr algn="l">
              <a:lnSpc>
                <a:spcPts val="3095"/>
              </a:lnSpc>
            </a:pPr>
          </a:p>
          <a:p>
            <a:pPr algn="l">
              <a:lnSpc>
                <a:spcPts val="3095"/>
              </a:lnSpc>
            </a:pPr>
            <a:r>
              <a:rPr lang="en-US" sz="3095">
                <a:solidFill>
                  <a:srgbClr val="000000"/>
                </a:solidFill>
                <a:latin typeface="Lato"/>
                <a:ea typeface="Lato"/>
                <a:cs typeface="Lato"/>
                <a:sym typeface="Lato"/>
              </a:rPr>
              <a:t>Test</a:t>
            </a:r>
            <a:r>
              <a:rPr lang="en-US" sz="3095">
                <a:solidFill>
                  <a:srgbClr val="000000"/>
                </a:solidFill>
                <a:latin typeface="Lato"/>
                <a:ea typeface="Lato"/>
                <a:cs typeface="Lato"/>
                <a:sym typeface="Lato"/>
              </a:rPr>
              <a:t>icles begin producing sperm.</a:t>
            </a:r>
          </a:p>
          <a:p>
            <a:pPr algn="l">
              <a:lnSpc>
                <a:spcPts val="3095"/>
              </a:lnSpc>
            </a:pPr>
          </a:p>
          <a:p>
            <a:pPr algn="l">
              <a:lnSpc>
                <a:spcPts val="3095"/>
              </a:lnSpc>
            </a:pPr>
            <a:r>
              <a:rPr lang="en-US" sz="3095">
                <a:solidFill>
                  <a:srgbClr val="000000"/>
                </a:solidFill>
                <a:latin typeface="Lato"/>
                <a:ea typeface="Lato"/>
                <a:cs typeface="Lato"/>
                <a:sym typeface="Lato"/>
              </a:rPr>
              <a:t>Erect</a:t>
            </a:r>
            <a:r>
              <a:rPr lang="en-US" sz="3095">
                <a:solidFill>
                  <a:srgbClr val="000000"/>
                </a:solidFill>
                <a:latin typeface="Lato"/>
                <a:ea typeface="Lato"/>
                <a:cs typeface="Lato"/>
                <a:sym typeface="Lato"/>
              </a:rPr>
              <a:t>ions and wet dreams become common.</a:t>
            </a:r>
          </a:p>
        </p:txBody>
      </p:sp>
      <p:sp>
        <p:nvSpPr>
          <p:cNvPr name="TextBox 17" id="17"/>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2572CF"/>
                </a:solidFill>
                <a:latin typeface="Lilita One"/>
                <a:ea typeface="Lilita One"/>
                <a:cs typeface="Lilita One"/>
                <a:sym typeface="Lilita One"/>
              </a:rPr>
              <a:t>Male</a:t>
            </a:r>
          </a:p>
        </p:txBody>
      </p:sp>
      <p:sp>
        <p:nvSpPr>
          <p:cNvPr name="TextBox 18" id="18"/>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2572CF">
                    <a:alpha val="52941"/>
                  </a:srgbClr>
                </a:solidFill>
                <a:latin typeface="Lilita One"/>
                <a:ea typeface="Lilita One"/>
                <a:cs typeface="Lilita One"/>
                <a:sym typeface="Lilita One"/>
              </a:rPr>
              <a:t>Your puberty guide </a:t>
            </a:r>
          </a:p>
        </p:txBody>
      </p:sp>
      <p:sp>
        <p:nvSpPr>
          <p:cNvPr name="TextBox 19" id="19"/>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2572CF"/>
                </a:solidFill>
                <a:latin typeface="Lilita One"/>
                <a:ea typeface="Lilita One"/>
                <a:cs typeface="Lilita One"/>
                <a:sym typeface="Lilita One"/>
              </a:rPr>
              <a:t>Changes to anatomy</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572CF"/>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123417">
            <a:off x="5597798" y="3105988"/>
            <a:ext cx="3095559" cy="3536190"/>
          </a:xfrm>
          <a:prstGeom prst="rect">
            <a:avLst/>
          </a:prstGeom>
        </p:spPr>
        <p:txBody>
          <a:bodyPr anchor="t" rtlCol="false" tIns="0" lIns="0" bIns="0" rIns="0">
            <a:spAutoFit/>
          </a:bodyPr>
          <a:lstStyle/>
          <a:p>
            <a:pPr algn="l">
              <a:lnSpc>
                <a:spcPts val="3095"/>
              </a:lnSpc>
            </a:pPr>
            <a:r>
              <a:rPr lang="en-US" sz="3095">
                <a:solidFill>
                  <a:srgbClr val="000000">
                    <a:alpha val="9804"/>
                  </a:srgbClr>
                </a:solidFill>
                <a:latin typeface="Lato"/>
                <a:ea typeface="Lato"/>
                <a:cs typeface="Lato"/>
                <a:sym typeface="Lato"/>
              </a:rPr>
              <a:t>The penis and testicles grow.</a:t>
            </a:r>
          </a:p>
          <a:p>
            <a:pPr algn="l">
              <a:lnSpc>
                <a:spcPts val="3095"/>
              </a:lnSpc>
            </a:pPr>
          </a:p>
          <a:p>
            <a:pPr algn="l">
              <a:lnSpc>
                <a:spcPts val="3095"/>
              </a:lnSpc>
            </a:pPr>
            <a:r>
              <a:rPr lang="en-US" sz="3095">
                <a:solidFill>
                  <a:srgbClr val="000000">
                    <a:alpha val="9804"/>
                  </a:srgbClr>
                </a:solidFill>
                <a:latin typeface="Lato"/>
                <a:ea typeface="Lato"/>
                <a:cs typeface="Lato"/>
                <a:sym typeface="Lato"/>
              </a:rPr>
              <a:t>Test</a:t>
            </a:r>
            <a:r>
              <a:rPr lang="en-US" sz="3095">
                <a:solidFill>
                  <a:srgbClr val="000000">
                    <a:alpha val="9804"/>
                  </a:srgbClr>
                </a:solidFill>
                <a:latin typeface="Lato"/>
                <a:ea typeface="Lato"/>
                <a:cs typeface="Lato"/>
                <a:sym typeface="Lato"/>
              </a:rPr>
              <a:t>icles begin producing sperm.</a:t>
            </a:r>
          </a:p>
          <a:p>
            <a:pPr algn="l">
              <a:lnSpc>
                <a:spcPts val="3095"/>
              </a:lnSpc>
            </a:pPr>
          </a:p>
          <a:p>
            <a:pPr algn="l">
              <a:lnSpc>
                <a:spcPts val="3095"/>
              </a:lnSpc>
            </a:pPr>
            <a:r>
              <a:rPr lang="en-US" sz="3095">
                <a:solidFill>
                  <a:srgbClr val="000000">
                    <a:alpha val="9804"/>
                  </a:srgbClr>
                </a:solidFill>
                <a:latin typeface="Lato"/>
                <a:ea typeface="Lato"/>
                <a:cs typeface="Lato"/>
                <a:sym typeface="Lato"/>
              </a:rPr>
              <a:t>Erect</a:t>
            </a:r>
            <a:r>
              <a:rPr lang="en-US" sz="3095">
                <a:solidFill>
                  <a:srgbClr val="000000">
                    <a:alpha val="9804"/>
                  </a:srgbClr>
                </a:solidFill>
                <a:latin typeface="Lato"/>
                <a:ea typeface="Lato"/>
                <a:cs typeface="Lato"/>
                <a:sym typeface="Lato"/>
              </a:rPr>
              <a:t>ions and wet dreams become common.</a:t>
            </a:r>
          </a:p>
        </p:txBody>
      </p:sp>
      <p:sp>
        <p:nvSpPr>
          <p:cNvPr name="TextBox 17" id="17"/>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2572CF"/>
                </a:solidFill>
                <a:latin typeface="Lilita One"/>
                <a:ea typeface="Lilita One"/>
                <a:cs typeface="Lilita One"/>
                <a:sym typeface="Lilita One"/>
              </a:rPr>
              <a:t>Male</a:t>
            </a:r>
          </a:p>
        </p:txBody>
      </p:sp>
      <p:sp>
        <p:nvSpPr>
          <p:cNvPr name="TextBox 18" id="18"/>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2572CF">
                    <a:alpha val="52941"/>
                  </a:srgbClr>
                </a:solidFill>
                <a:latin typeface="Lilita One"/>
                <a:ea typeface="Lilita One"/>
                <a:cs typeface="Lilita One"/>
                <a:sym typeface="Lilita One"/>
              </a:rPr>
              <a:t>Your puberty guide </a:t>
            </a:r>
          </a:p>
        </p:txBody>
      </p:sp>
      <p:sp>
        <p:nvSpPr>
          <p:cNvPr name="TextBox 19" id="19"/>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2572CF">
                    <a:alpha val="9804"/>
                  </a:srgbClr>
                </a:solidFill>
                <a:latin typeface="Lilita One"/>
                <a:ea typeface="Lilita One"/>
                <a:cs typeface="Lilita One"/>
                <a:sym typeface="Lilita One"/>
              </a:rPr>
              <a:t>Changes to anatomy</a:t>
            </a:r>
          </a:p>
        </p:txBody>
      </p:sp>
      <p:sp>
        <p:nvSpPr>
          <p:cNvPr name="TextBox 20" id="20"/>
          <p:cNvSpPr txBox="true"/>
          <p:nvPr/>
        </p:nvSpPr>
        <p:spPr>
          <a:xfrm rot="-123417">
            <a:off x="10413604" y="2715842"/>
            <a:ext cx="3623928" cy="4620463"/>
          </a:xfrm>
          <a:prstGeom prst="rect">
            <a:avLst/>
          </a:prstGeom>
        </p:spPr>
        <p:txBody>
          <a:bodyPr anchor="t" rtlCol="false" tIns="0" lIns="0" bIns="0" rIns="0">
            <a:spAutoFit/>
          </a:bodyPr>
          <a:lstStyle/>
          <a:p>
            <a:pPr algn="l" marL="0" indent="0" lvl="0">
              <a:lnSpc>
                <a:spcPts val="3095"/>
              </a:lnSpc>
              <a:spcBef>
                <a:spcPct val="0"/>
              </a:spcBef>
            </a:pPr>
            <a:r>
              <a:rPr lang="en-US" sz="3095" strike="noStrike" u="none">
                <a:solidFill>
                  <a:srgbClr val="000000"/>
                </a:solidFill>
                <a:latin typeface="Lato"/>
                <a:ea typeface="Lato"/>
                <a:cs typeface="Lato"/>
                <a:sym typeface="Lato"/>
              </a:rPr>
              <a:t>You might feel happy, then annoyed – that’s hormones!</a:t>
            </a:r>
          </a:p>
          <a:p>
            <a:pPr algn="l" marL="0" indent="0" lvl="0">
              <a:lnSpc>
                <a:spcPts val="3095"/>
              </a:lnSpc>
              <a:spcBef>
                <a:spcPct val="0"/>
              </a:spcBef>
            </a:pPr>
          </a:p>
          <a:p>
            <a:pPr algn="l" marL="0" indent="0" lvl="0">
              <a:lnSpc>
                <a:spcPts val="3095"/>
              </a:lnSpc>
              <a:spcBef>
                <a:spcPct val="0"/>
              </a:spcBef>
            </a:pPr>
            <a:r>
              <a:rPr lang="en-US" sz="3095" strike="noStrike" u="none">
                <a:solidFill>
                  <a:srgbClr val="000000"/>
                </a:solidFill>
                <a:latin typeface="Lato"/>
                <a:ea typeface="Lato"/>
                <a:cs typeface="Lato"/>
                <a:sym typeface="Lato"/>
              </a:rPr>
              <a:t>You might start liking someone or feel new emotions.</a:t>
            </a:r>
          </a:p>
          <a:p>
            <a:pPr algn="l" marL="0" indent="0" lvl="0">
              <a:lnSpc>
                <a:spcPts val="3095"/>
              </a:lnSpc>
              <a:spcBef>
                <a:spcPct val="0"/>
              </a:spcBef>
            </a:pPr>
          </a:p>
          <a:p>
            <a:pPr algn="l" marL="0" indent="0" lvl="0">
              <a:lnSpc>
                <a:spcPts val="3095"/>
              </a:lnSpc>
              <a:spcBef>
                <a:spcPct val="0"/>
              </a:spcBef>
            </a:pPr>
            <a:r>
              <a:rPr lang="en-US" sz="3095" strike="noStrike" u="none">
                <a:solidFill>
                  <a:srgbClr val="000000"/>
                </a:solidFill>
                <a:latin typeface="Lato"/>
                <a:ea typeface="Lato"/>
                <a:cs typeface="Lato"/>
                <a:sym typeface="Lato"/>
              </a:rPr>
              <a:t>You may want more independence or question rules – that’s normal.</a:t>
            </a:r>
          </a:p>
        </p:txBody>
      </p:sp>
      <p:sp>
        <p:nvSpPr>
          <p:cNvPr name="TextBox 21" id="21"/>
          <p:cNvSpPr txBox="true"/>
          <p:nvPr/>
        </p:nvSpPr>
        <p:spPr>
          <a:xfrm rot="-124762">
            <a:off x="9692771" y="1896531"/>
            <a:ext cx="4453856" cy="381956"/>
          </a:xfrm>
          <a:prstGeom prst="rect">
            <a:avLst/>
          </a:prstGeom>
        </p:spPr>
        <p:txBody>
          <a:bodyPr anchor="t" rtlCol="false" tIns="0" lIns="0" bIns="0" rIns="0">
            <a:spAutoFit/>
          </a:bodyPr>
          <a:lstStyle/>
          <a:p>
            <a:pPr algn="ctr">
              <a:lnSpc>
                <a:spcPts val="2742"/>
              </a:lnSpc>
            </a:pPr>
            <a:r>
              <a:rPr lang="en-US" sz="3047">
                <a:solidFill>
                  <a:srgbClr val="2572CF"/>
                </a:solidFill>
                <a:latin typeface="Lilita One"/>
                <a:ea typeface="Lilita One"/>
                <a:cs typeface="Lilita One"/>
                <a:sym typeface="Lilita One"/>
              </a:rPr>
              <a:t>Changes to feelings</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68102">
            <a:off x="6667010" y="2577275"/>
            <a:ext cx="9482898" cy="6851736"/>
            <a:chOff x="0" y="0"/>
            <a:chExt cx="3027866" cy="2187742"/>
          </a:xfrm>
        </p:grpSpPr>
        <p:sp>
          <p:nvSpPr>
            <p:cNvPr name="Freeform 7" id="7"/>
            <p:cNvSpPr/>
            <p:nvPr/>
          </p:nvSpPr>
          <p:spPr>
            <a:xfrm flipH="false" flipV="false" rot="0">
              <a:off x="0" y="0"/>
              <a:ext cx="3027866" cy="2187742"/>
            </a:xfrm>
            <a:custGeom>
              <a:avLst/>
              <a:gdLst/>
              <a:ahLst/>
              <a:cxnLst/>
              <a:rect r="r" b="b" t="t" l="l"/>
              <a:pathLst>
                <a:path h="2187742" w="3027866">
                  <a:moveTo>
                    <a:pt x="0" y="0"/>
                  </a:moveTo>
                  <a:lnTo>
                    <a:pt x="3027866" y="0"/>
                  </a:lnTo>
                  <a:lnTo>
                    <a:pt x="3027866" y="2187742"/>
                  </a:lnTo>
                  <a:lnTo>
                    <a:pt x="0" y="2187742"/>
                  </a:lnTo>
                  <a:close/>
                </a:path>
              </a:pathLst>
            </a:custGeom>
            <a:solidFill>
              <a:srgbClr val="26A42B"/>
            </a:solidFill>
          </p:spPr>
        </p:sp>
        <p:sp>
          <p:nvSpPr>
            <p:cNvPr name="TextBox 8" id="8"/>
            <p:cNvSpPr txBox="true"/>
            <p:nvPr/>
          </p:nvSpPr>
          <p:spPr>
            <a:xfrm>
              <a:off x="0" y="38100"/>
              <a:ext cx="3027866" cy="2149642"/>
            </a:xfrm>
            <a:prstGeom prst="rect">
              <a:avLst/>
            </a:prstGeom>
          </p:spPr>
          <p:txBody>
            <a:bodyPr anchor="ctr" rtlCol="false" tIns="41903" lIns="41903" bIns="41903" rIns="41903"/>
            <a:lstStyle/>
            <a:p>
              <a:pPr algn="ctr">
                <a:lnSpc>
                  <a:spcPts val="1753"/>
                </a:lnSpc>
              </a:pPr>
            </a:p>
          </p:txBody>
        </p:sp>
      </p:grpSp>
      <p:grpSp>
        <p:nvGrpSpPr>
          <p:cNvPr name="Group 9" id="9"/>
          <p:cNvGrpSpPr/>
          <p:nvPr/>
        </p:nvGrpSpPr>
        <p:grpSpPr>
          <a:xfrm rot="68102">
            <a:off x="6790984" y="2694409"/>
            <a:ext cx="9210559" cy="6616351"/>
            <a:chOff x="0" y="0"/>
            <a:chExt cx="2940909" cy="2112585"/>
          </a:xfrm>
        </p:grpSpPr>
        <p:sp>
          <p:nvSpPr>
            <p:cNvPr name="Freeform 10" id="10"/>
            <p:cNvSpPr/>
            <p:nvPr/>
          </p:nvSpPr>
          <p:spPr>
            <a:xfrm flipH="false" flipV="false" rot="0">
              <a:off x="0" y="0"/>
              <a:ext cx="2940909" cy="2112585"/>
            </a:xfrm>
            <a:custGeom>
              <a:avLst/>
              <a:gdLst/>
              <a:ahLst/>
              <a:cxnLst/>
              <a:rect r="r" b="b" t="t" l="l"/>
              <a:pathLst>
                <a:path h="2112585" w="2940909">
                  <a:moveTo>
                    <a:pt x="0" y="0"/>
                  </a:moveTo>
                  <a:lnTo>
                    <a:pt x="2940909" y="0"/>
                  </a:lnTo>
                  <a:lnTo>
                    <a:pt x="2940909" y="2112585"/>
                  </a:lnTo>
                  <a:lnTo>
                    <a:pt x="0" y="2112585"/>
                  </a:lnTo>
                  <a:close/>
                </a:path>
              </a:pathLst>
            </a:custGeom>
            <a:solidFill>
              <a:srgbClr val="92C293"/>
            </a:solidFill>
          </p:spPr>
        </p:sp>
        <p:sp>
          <p:nvSpPr>
            <p:cNvPr name="TextBox 11" id="11"/>
            <p:cNvSpPr txBox="true"/>
            <p:nvPr/>
          </p:nvSpPr>
          <p:spPr>
            <a:xfrm>
              <a:off x="0" y="38100"/>
              <a:ext cx="2940909" cy="2074485"/>
            </a:xfrm>
            <a:prstGeom prst="rect">
              <a:avLst/>
            </a:prstGeom>
          </p:spPr>
          <p:txBody>
            <a:bodyPr anchor="ctr" rtlCol="false" tIns="41903" lIns="41903" bIns="41903" rIns="41903"/>
            <a:lstStyle/>
            <a:p>
              <a:pPr algn="ctr">
                <a:lnSpc>
                  <a:spcPts val="1753"/>
                </a:lnSpc>
              </a:pPr>
            </a:p>
          </p:txBody>
        </p:sp>
      </p:grpSp>
      <p:grpSp>
        <p:nvGrpSpPr>
          <p:cNvPr name="Group 12" id="12"/>
          <p:cNvGrpSpPr/>
          <p:nvPr/>
        </p:nvGrpSpPr>
        <p:grpSpPr>
          <a:xfrm rot="0">
            <a:off x="15014637" y="317375"/>
            <a:ext cx="3114379" cy="2696134"/>
            <a:chOff x="0" y="0"/>
            <a:chExt cx="4152505" cy="3594845"/>
          </a:xfrm>
        </p:grpSpPr>
        <p:sp>
          <p:nvSpPr>
            <p:cNvPr name="Freeform 13" id="13"/>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5" id="15"/>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pic>
        <p:nvPicPr>
          <p:cNvPr name="Picture 16" id="16"/>
          <p:cNvPicPr>
            <a:picLocks noChangeAspect="true"/>
          </p:cNvPicPr>
          <p:nvPr/>
        </p:nvPicPr>
        <p:blipFill>
          <a:blip r:embed="rId5"/>
          <a:srcRect l="0" t="0" r="0" b="0"/>
          <a:stretch>
            <a:fillRect/>
          </a:stretch>
        </p:blipFill>
        <p:spPr>
          <a:xfrm flipH="true" flipV="true" rot="-5000801">
            <a:off x="3437396" y="2362993"/>
            <a:ext cx="2489327" cy="3341379"/>
          </a:xfrm>
          <a:prstGeom prst="rect">
            <a:avLst/>
          </a:prstGeom>
        </p:spPr>
      </p:pic>
      <p:sp>
        <p:nvSpPr>
          <p:cNvPr name="TextBox 17" id="17"/>
          <p:cNvSpPr txBox="true"/>
          <p:nvPr/>
        </p:nvSpPr>
        <p:spPr>
          <a:xfrm rot="-124762">
            <a:off x="2394408" y="1135849"/>
            <a:ext cx="12607801" cy="913781"/>
          </a:xfrm>
          <a:prstGeom prst="rect">
            <a:avLst/>
          </a:prstGeom>
        </p:spPr>
        <p:txBody>
          <a:bodyPr anchor="t" rtlCol="false" tIns="0" lIns="0" bIns="0" rIns="0">
            <a:spAutoFit/>
          </a:bodyPr>
          <a:lstStyle/>
          <a:p>
            <a:pPr algn="ctr">
              <a:lnSpc>
                <a:spcPts val="6443"/>
              </a:lnSpc>
            </a:pPr>
            <a:r>
              <a:rPr lang="en-US" sz="7763">
                <a:solidFill>
                  <a:srgbClr val="26A42B"/>
                </a:solidFill>
                <a:latin typeface="Lilita One"/>
                <a:ea typeface="Lilita One"/>
                <a:cs typeface="Lilita One"/>
                <a:sym typeface="Lilita One"/>
              </a:rPr>
              <a:t>Info sheet in your workbook</a:t>
            </a:r>
          </a:p>
        </p:txBody>
      </p:sp>
      <p:grpSp>
        <p:nvGrpSpPr>
          <p:cNvPr name="Group 18" id="18"/>
          <p:cNvGrpSpPr/>
          <p:nvPr/>
        </p:nvGrpSpPr>
        <p:grpSpPr>
          <a:xfrm rot="145139">
            <a:off x="7109398" y="2982597"/>
            <a:ext cx="8644523" cy="6051492"/>
            <a:chOff x="0" y="0"/>
            <a:chExt cx="11526031" cy="8068656"/>
          </a:xfrm>
        </p:grpSpPr>
        <p:sp>
          <p:nvSpPr>
            <p:cNvPr name="Freeform 19" id="19"/>
            <p:cNvSpPr/>
            <p:nvPr/>
          </p:nvSpPr>
          <p:spPr>
            <a:xfrm flipH="false" flipV="false" rot="-123417">
              <a:off x="134014" y="199571"/>
              <a:ext cx="11258003" cy="7669514"/>
            </a:xfrm>
            <a:custGeom>
              <a:avLst/>
              <a:gdLst/>
              <a:ahLst/>
              <a:cxnLst/>
              <a:rect r="r" b="b" t="t" l="l"/>
              <a:pathLst>
                <a:path h="7669514" w="11258003">
                  <a:moveTo>
                    <a:pt x="0" y="0"/>
                  </a:moveTo>
                  <a:lnTo>
                    <a:pt x="11258003" y="0"/>
                  </a:lnTo>
                  <a:lnTo>
                    <a:pt x="11258003" y="7669514"/>
                  </a:lnTo>
                  <a:lnTo>
                    <a:pt x="0" y="7669514"/>
                  </a:lnTo>
                  <a:lnTo>
                    <a:pt x="0" y="0"/>
                  </a:lnTo>
                  <a:close/>
                </a:path>
              </a:pathLst>
            </a:custGeom>
            <a:blipFill>
              <a:blip r:embed="rId6"/>
              <a:stretch>
                <a:fillRect l="0" t="0" r="0" b="0"/>
              </a:stretch>
            </a:blipFill>
          </p:spPr>
        </p:sp>
        <p:grpSp>
          <p:nvGrpSpPr>
            <p:cNvPr name="Group 20" id="20"/>
            <p:cNvGrpSpPr/>
            <p:nvPr/>
          </p:nvGrpSpPr>
          <p:grpSpPr>
            <a:xfrm rot="-123417">
              <a:off x="508478" y="479969"/>
              <a:ext cx="901180" cy="7327169"/>
              <a:chOff x="0" y="0"/>
              <a:chExt cx="224972" cy="1829165"/>
            </a:xfrm>
          </p:grpSpPr>
          <p:sp>
            <p:nvSpPr>
              <p:cNvPr name="Freeform 21" id="21"/>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572CF"/>
              </a:solidFill>
            </p:spPr>
          </p:sp>
          <p:sp>
            <p:nvSpPr>
              <p:cNvPr name="TextBox 22" id="22"/>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23" id="23"/>
            <p:cNvSpPr/>
            <p:nvPr/>
          </p:nvSpPr>
          <p:spPr>
            <a:xfrm flipH="false" flipV="false" rot="-5523417">
              <a:off x="-2683880" y="3722566"/>
              <a:ext cx="7273022" cy="916729"/>
            </a:xfrm>
            <a:custGeom>
              <a:avLst/>
              <a:gdLst/>
              <a:ahLst/>
              <a:cxnLst/>
              <a:rect r="r" b="b" t="t" l="l"/>
              <a:pathLst>
                <a:path h="916729" w="7273022">
                  <a:moveTo>
                    <a:pt x="0" y="0"/>
                  </a:moveTo>
                  <a:lnTo>
                    <a:pt x="7273022" y="0"/>
                  </a:lnTo>
                  <a:lnTo>
                    <a:pt x="7273022" y="916730"/>
                  </a:lnTo>
                  <a:lnTo>
                    <a:pt x="0" y="916730"/>
                  </a:lnTo>
                  <a:lnTo>
                    <a:pt x="0" y="0"/>
                  </a:lnTo>
                  <a:close/>
                </a:path>
              </a:pathLst>
            </a:custGeom>
            <a:blipFill>
              <a:blip r:embed="rId7"/>
              <a:stretch>
                <a:fillRect l="0" t="0" r="0" b="-353352"/>
              </a:stretch>
            </a:blipFill>
          </p:spPr>
        </p:sp>
        <p:sp>
          <p:nvSpPr>
            <p:cNvPr name="Freeform 24" id="24"/>
            <p:cNvSpPr/>
            <p:nvPr/>
          </p:nvSpPr>
          <p:spPr>
            <a:xfrm flipH="true" flipV="false" rot="434240">
              <a:off x="9213081" y="6337695"/>
              <a:ext cx="1353771" cy="1083017"/>
            </a:xfrm>
            <a:custGeom>
              <a:avLst/>
              <a:gdLst/>
              <a:ahLst/>
              <a:cxnLst/>
              <a:rect r="r" b="b" t="t" l="l"/>
              <a:pathLst>
                <a:path h="1083017" w="1353771">
                  <a:moveTo>
                    <a:pt x="1353771" y="0"/>
                  </a:moveTo>
                  <a:lnTo>
                    <a:pt x="0" y="0"/>
                  </a:lnTo>
                  <a:lnTo>
                    <a:pt x="0" y="1083017"/>
                  </a:lnTo>
                  <a:lnTo>
                    <a:pt x="1353771" y="1083017"/>
                  </a:lnTo>
                  <a:lnTo>
                    <a:pt x="1353771" y="0"/>
                  </a:lnTo>
                  <a:close/>
                </a:path>
              </a:pathLst>
            </a:custGeom>
            <a:blipFill>
              <a:blip r:embed="rId8">
                <a:alphaModFix amt="49000"/>
                <a:extLst>
                  <a:ext uri="{96DAC541-7B7A-43D3-8B79-37D633B846F1}">
                    <asvg:svgBlip xmlns:asvg="http://schemas.microsoft.com/office/drawing/2016/SVG/main" r:embed="rId9"/>
                  </a:ext>
                </a:extLst>
              </a:blip>
              <a:stretch>
                <a:fillRect l="0" t="0" r="0" b="0"/>
              </a:stretch>
            </a:blipFill>
          </p:spPr>
        </p:sp>
        <p:sp>
          <p:nvSpPr>
            <p:cNvPr name="TextBox 25" id="25"/>
            <p:cNvSpPr txBox="true"/>
            <p:nvPr/>
          </p:nvSpPr>
          <p:spPr>
            <a:xfrm rot="328976">
              <a:off x="9367490" y="6642459"/>
              <a:ext cx="1044953" cy="306870"/>
            </a:xfrm>
            <a:prstGeom prst="rect">
              <a:avLst/>
            </a:prstGeom>
          </p:spPr>
          <p:txBody>
            <a:bodyPr anchor="t" rtlCol="false" tIns="0" lIns="0" bIns="0" rIns="0">
              <a:spAutoFit/>
            </a:bodyPr>
            <a:lstStyle/>
            <a:p>
              <a:pPr algn="ctr" marL="0" indent="0" lvl="1">
                <a:lnSpc>
                  <a:spcPts val="1664"/>
                </a:lnSpc>
                <a:spcBef>
                  <a:spcPct val="0"/>
                </a:spcBef>
              </a:pPr>
              <a:r>
                <a:rPr lang="en-US" sz="1512">
                  <a:solidFill>
                    <a:srgbClr val="2572CF"/>
                  </a:solidFill>
                  <a:latin typeface="Lilita One"/>
                  <a:ea typeface="Lilita One"/>
                  <a:cs typeface="Lilita One"/>
                  <a:sym typeface="Lilita One"/>
                </a:rPr>
                <a:t>Male</a:t>
              </a:r>
            </a:p>
          </p:txBody>
        </p:sp>
        <p:sp>
          <p:nvSpPr>
            <p:cNvPr name="TextBox 26" id="26"/>
            <p:cNvSpPr txBox="true"/>
            <p:nvPr/>
          </p:nvSpPr>
          <p:spPr>
            <a:xfrm rot="-123417">
              <a:off x="6267605" y="6884682"/>
              <a:ext cx="3361195" cy="280741"/>
            </a:xfrm>
            <a:prstGeom prst="rect">
              <a:avLst/>
            </a:prstGeom>
          </p:spPr>
          <p:txBody>
            <a:bodyPr anchor="t" rtlCol="false" tIns="0" lIns="0" bIns="0" rIns="0">
              <a:spAutoFit/>
            </a:bodyPr>
            <a:lstStyle/>
            <a:p>
              <a:pPr algn="ctr" marL="0" indent="0" lvl="1">
                <a:lnSpc>
                  <a:spcPts val="1444"/>
                </a:lnSpc>
              </a:pPr>
              <a:r>
                <a:rPr lang="en-US" sz="1552">
                  <a:solidFill>
                    <a:srgbClr val="2572CF">
                      <a:alpha val="52941"/>
                    </a:srgbClr>
                  </a:solidFill>
                  <a:latin typeface="Lilita One"/>
                  <a:ea typeface="Lilita One"/>
                  <a:cs typeface="Lilita One"/>
                  <a:sym typeface="Lilita One"/>
                </a:rPr>
                <a:t>Your puberty guide </a:t>
              </a:r>
            </a:p>
          </p:txBody>
        </p:sp>
        <p:sp>
          <p:nvSpPr>
            <p:cNvPr name="TextBox 27" id="27"/>
            <p:cNvSpPr txBox="true"/>
            <p:nvPr/>
          </p:nvSpPr>
          <p:spPr>
            <a:xfrm rot="-123417">
              <a:off x="1880041" y="1873716"/>
              <a:ext cx="3164448" cy="4467187"/>
            </a:xfrm>
            <a:prstGeom prst="rect">
              <a:avLst/>
            </a:prstGeom>
          </p:spPr>
          <p:txBody>
            <a:bodyPr anchor="t" rtlCol="false" tIns="0" lIns="0" bIns="0" rIns="0">
              <a:spAutoFit/>
            </a:bodyPr>
            <a:lstStyle/>
            <a:p>
              <a:pPr algn="l">
                <a:lnSpc>
                  <a:spcPts val="1308"/>
                </a:lnSpc>
              </a:pPr>
              <a:r>
                <a:rPr lang="en-US" sz="1308">
                  <a:solidFill>
                    <a:srgbClr val="000000"/>
                  </a:solidFill>
                  <a:latin typeface="Lato"/>
                  <a:ea typeface="Lato"/>
                  <a:cs typeface="Lato"/>
                  <a:sym typeface="Lato"/>
                </a:rPr>
                <a:t>You might grow taller and get more muscle.</a:t>
              </a:r>
            </a:p>
            <a:p>
              <a:pPr algn="l">
                <a:lnSpc>
                  <a:spcPts val="1308"/>
                </a:lnSpc>
              </a:pPr>
            </a:p>
            <a:p>
              <a:pPr algn="l">
                <a:lnSpc>
                  <a:spcPts val="1308"/>
                </a:lnSpc>
              </a:pPr>
              <a:r>
                <a:rPr lang="en-US" sz="1308">
                  <a:solidFill>
                    <a:srgbClr val="000000"/>
                  </a:solidFill>
                  <a:latin typeface="Lato"/>
                  <a:ea typeface="Lato"/>
                  <a:cs typeface="Lato"/>
                  <a:sym typeface="Lato"/>
                </a:rPr>
                <a:t>You</a:t>
              </a:r>
              <a:r>
                <a:rPr lang="en-US" sz="1308">
                  <a:solidFill>
                    <a:srgbClr val="000000"/>
                  </a:solidFill>
                  <a:latin typeface="Lato"/>
                  <a:ea typeface="Lato"/>
                  <a:cs typeface="Lato"/>
                  <a:sym typeface="Lato"/>
                </a:rPr>
                <a:t>r voice might crack or get deeper.</a:t>
              </a:r>
            </a:p>
            <a:p>
              <a:pPr algn="l">
                <a:lnSpc>
                  <a:spcPts val="1308"/>
                </a:lnSpc>
              </a:pPr>
            </a:p>
            <a:p>
              <a:pPr algn="l">
                <a:lnSpc>
                  <a:spcPts val="1308"/>
                </a:lnSpc>
              </a:pPr>
              <a:r>
                <a:rPr lang="en-US" sz="1308" strike="noStrike" u="none">
                  <a:solidFill>
                    <a:srgbClr val="000000"/>
                  </a:solidFill>
                  <a:latin typeface="Lato"/>
                  <a:ea typeface="Lato"/>
                  <a:cs typeface="Lato"/>
                  <a:sym typeface="Lato"/>
                </a:rPr>
                <a:t>H</a:t>
              </a:r>
              <a:r>
                <a:rPr lang="en-US" sz="1308" strike="noStrike" u="none">
                  <a:solidFill>
                    <a:srgbClr val="000000"/>
                  </a:solidFill>
                  <a:latin typeface="Lato"/>
                  <a:ea typeface="Lato"/>
                  <a:cs typeface="Lato"/>
                  <a:sym typeface="Lato"/>
                </a:rPr>
                <a:t>air grows on your face, body, and near your private parts.</a:t>
              </a:r>
            </a:p>
            <a:p>
              <a:pPr algn="l">
                <a:lnSpc>
                  <a:spcPts val="1308"/>
                </a:lnSpc>
              </a:pPr>
            </a:p>
            <a:p>
              <a:pPr algn="l">
                <a:lnSpc>
                  <a:spcPts val="1308"/>
                </a:lnSpc>
              </a:pPr>
              <a:r>
                <a:rPr lang="en-US" sz="1308" strike="noStrike" u="none">
                  <a:solidFill>
                    <a:srgbClr val="000000"/>
                  </a:solidFill>
                  <a:latin typeface="Lato"/>
                  <a:ea typeface="Lato"/>
                  <a:cs typeface="Lato"/>
                  <a:sym typeface="Lato"/>
                </a:rPr>
                <a:t>Penis and testicles grow (one may hang lower – that’s normal).</a:t>
              </a:r>
            </a:p>
            <a:p>
              <a:pPr algn="l">
                <a:lnSpc>
                  <a:spcPts val="1308"/>
                </a:lnSpc>
              </a:pPr>
            </a:p>
            <a:p>
              <a:pPr algn="l">
                <a:lnSpc>
                  <a:spcPts val="1308"/>
                </a:lnSpc>
              </a:pPr>
              <a:r>
                <a:rPr lang="en-US" sz="1308" strike="noStrike" u="none">
                  <a:solidFill>
                    <a:srgbClr val="000000"/>
                  </a:solidFill>
                  <a:latin typeface="Lato"/>
                  <a:ea typeface="Lato"/>
                  <a:cs typeface="Lato"/>
                  <a:sym typeface="Lato"/>
                </a:rPr>
                <a:t>You’ll sweat more – time for deodorant!</a:t>
              </a:r>
            </a:p>
            <a:p>
              <a:pPr algn="l">
                <a:lnSpc>
                  <a:spcPts val="1308"/>
                </a:lnSpc>
              </a:pPr>
            </a:p>
            <a:p>
              <a:pPr algn="l">
                <a:lnSpc>
                  <a:spcPts val="1308"/>
                </a:lnSpc>
              </a:pPr>
              <a:r>
                <a:rPr lang="en-US" sz="1308" strike="noStrike" u="none">
                  <a:solidFill>
                    <a:srgbClr val="000000"/>
                  </a:solidFill>
                  <a:latin typeface="Lato"/>
                  <a:ea typeface="Lato"/>
                  <a:cs typeface="Lato"/>
                  <a:sym typeface="Lato"/>
                </a:rPr>
                <a:t>Skin may get oily and pimples can appear.</a:t>
              </a:r>
            </a:p>
            <a:p>
              <a:pPr algn="l">
                <a:lnSpc>
                  <a:spcPts val="1308"/>
                </a:lnSpc>
              </a:pPr>
            </a:p>
            <a:p>
              <a:pPr algn="l">
                <a:lnSpc>
                  <a:spcPts val="1308"/>
                </a:lnSpc>
              </a:pPr>
              <a:r>
                <a:rPr lang="en-US" sz="1308" strike="noStrike" u="none">
                  <a:solidFill>
                    <a:srgbClr val="000000"/>
                  </a:solidFill>
                  <a:latin typeface="Lato"/>
                  <a:ea typeface="Lato"/>
                  <a:cs typeface="Lato"/>
                  <a:sym typeface="Lato"/>
                </a:rPr>
                <a:t>Erections and wet dreams can happen – this is normal.</a:t>
              </a:r>
            </a:p>
          </p:txBody>
        </p:sp>
        <p:sp>
          <p:nvSpPr>
            <p:cNvPr name="TextBox 28" id="28"/>
            <p:cNvSpPr txBox="true"/>
            <p:nvPr/>
          </p:nvSpPr>
          <p:spPr>
            <a:xfrm rot="-124762">
              <a:off x="1259522" y="956537"/>
              <a:ext cx="4317852" cy="387015"/>
            </a:xfrm>
            <a:prstGeom prst="rect">
              <a:avLst/>
            </a:prstGeom>
          </p:spPr>
          <p:txBody>
            <a:bodyPr anchor="t" rtlCol="false" tIns="0" lIns="0" bIns="0" rIns="0">
              <a:spAutoFit/>
            </a:bodyPr>
            <a:lstStyle/>
            <a:p>
              <a:pPr algn="ctr">
                <a:lnSpc>
                  <a:spcPts val="1993"/>
                </a:lnSpc>
              </a:pPr>
              <a:r>
                <a:rPr lang="en-US" sz="2215">
                  <a:solidFill>
                    <a:srgbClr val="2572CF"/>
                  </a:solidFill>
                  <a:latin typeface="Lilita One"/>
                  <a:ea typeface="Lilita One"/>
                  <a:cs typeface="Lilita One"/>
                  <a:sym typeface="Lilita One"/>
                </a:rPr>
                <a:t>Changes to your body</a:t>
              </a:r>
            </a:p>
          </p:txBody>
        </p:sp>
        <p:sp>
          <p:nvSpPr>
            <p:cNvPr name="TextBox 29" id="29"/>
            <p:cNvSpPr txBox="true"/>
            <p:nvPr/>
          </p:nvSpPr>
          <p:spPr>
            <a:xfrm rot="-124762">
              <a:off x="6000748" y="835614"/>
              <a:ext cx="4317852" cy="387015"/>
            </a:xfrm>
            <a:prstGeom prst="rect">
              <a:avLst/>
            </a:prstGeom>
          </p:spPr>
          <p:txBody>
            <a:bodyPr anchor="t" rtlCol="false" tIns="0" lIns="0" bIns="0" rIns="0">
              <a:spAutoFit/>
            </a:bodyPr>
            <a:lstStyle/>
            <a:p>
              <a:pPr algn="ctr" marL="0" indent="0" lvl="0">
                <a:lnSpc>
                  <a:spcPts val="1993"/>
                </a:lnSpc>
                <a:spcBef>
                  <a:spcPct val="0"/>
                </a:spcBef>
              </a:pPr>
              <a:r>
                <a:rPr lang="en-US" sz="2215" strike="noStrike" u="none">
                  <a:solidFill>
                    <a:srgbClr val="2572CF"/>
                  </a:solidFill>
                  <a:latin typeface="Lilita One"/>
                  <a:ea typeface="Lilita One"/>
                  <a:cs typeface="Lilita One"/>
                  <a:sym typeface="Lilita One"/>
                </a:rPr>
                <a:t>Changes to anatomy</a:t>
              </a:r>
            </a:p>
          </p:txBody>
        </p:sp>
        <p:sp>
          <p:nvSpPr>
            <p:cNvPr name="TextBox 30" id="30"/>
            <p:cNvSpPr txBox="true"/>
            <p:nvPr/>
          </p:nvSpPr>
          <p:spPr>
            <a:xfrm rot="-123417">
              <a:off x="6571295" y="1572205"/>
              <a:ext cx="3295245" cy="1364515"/>
            </a:xfrm>
            <a:prstGeom prst="rect">
              <a:avLst/>
            </a:prstGeom>
          </p:spPr>
          <p:txBody>
            <a:bodyPr anchor="t" rtlCol="false" tIns="0" lIns="0" bIns="0" rIns="0">
              <a:spAutoFit/>
            </a:bodyPr>
            <a:lstStyle/>
            <a:p>
              <a:pPr algn="l" marL="0" indent="0" lvl="1">
                <a:lnSpc>
                  <a:spcPts val="1308"/>
                </a:lnSpc>
                <a:spcBef>
                  <a:spcPct val="0"/>
                </a:spcBef>
              </a:pPr>
              <a:r>
                <a:rPr lang="en-US" sz="1308">
                  <a:solidFill>
                    <a:srgbClr val="000000"/>
                  </a:solidFill>
                  <a:latin typeface="Lato"/>
                  <a:ea typeface="Lato"/>
                  <a:cs typeface="Lato"/>
                  <a:sym typeface="Lato"/>
                </a:rPr>
                <a:t>Th</a:t>
              </a:r>
              <a:r>
                <a:rPr lang="en-US" sz="1308" strike="noStrike" u="none">
                  <a:solidFill>
                    <a:srgbClr val="000000"/>
                  </a:solidFill>
                  <a:latin typeface="Lato"/>
                  <a:ea typeface="Lato"/>
                  <a:cs typeface="Lato"/>
                  <a:sym typeface="Lato"/>
                </a:rPr>
                <a:t>e </a:t>
              </a:r>
              <a:r>
                <a:rPr lang="en-US" sz="1308" strike="noStrike" u="none">
                  <a:solidFill>
                    <a:srgbClr val="000000"/>
                  </a:solidFill>
                  <a:latin typeface="Lato"/>
                  <a:ea typeface="Lato"/>
                  <a:cs typeface="Lato"/>
                  <a:sym typeface="Lato"/>
                </a:rPr>
                <a:t>penis</a:t>
              </a:r>
              <a:r>
                <a:rPr lang="en-US" sz="1308" strike="noStrike" u="none">
                  <a:solidFill>
                    <a:srgbClr val="000000"/>
                  </a:solidFill>
                  <a:latin typeface="Lato"/>
                  <a:ea typeface="Lato"/>
                  <a:cs typeface="Lato"/>
                  <a:sym typeface="Lato"/>
                </a:rPr>
                <a:t> and </a:t>
              </a:r>
              <a:r>
                <a:rPr lang="en-US" sz="1308" strike="noStrike" u="none">
                  <a:solidFill>
                    <a:srgbClr val="000000"/>
                  </a:solidFill>
                  <a:latin typeface="Lato"/>
                  <a:ea typeface="Lato"/>
                  <a:cs typeface="Lato"/>
                  <a:sym typeface="Lato"/>
                </a:rPr>
                <a:t>t</a:t>
              </a:r>
              <a:r>
                <a:rPr lang="en-US" sz="1308" strike="noStrike" u="none">
                  <a:solidFill>
                    <a:srgbClr val="000000"/>
                  </a:solidFill>
                  <a:latin typeface="Lato"/>
                  <a:ea typeface="Lato"/>
                  <a:cs typeface="Lato"/>
                  <a:sym typeface="Lato"/>
                </a:rPr>
                <a:t>es</a:t>
              </a:r>
              <a:r>
                <a:rPr lang="en-US" sz="1308" strike="noStrike" u="none">
                  <a:solidFill>
                    <a:srgbClr val="000000"/>
                  </a:solidFill>
                  <a:latin typeface="Lato"/>
                  <a:ea typeface="Lato"/>
                  <a:cs typeface="Lato"/>
                  <a:sym typeface="Lato"/>
                </a:rPr>
                <a:t>ticl</a:t>
              </a:r>
              <a:r>
                <a:rPr lang="en-US" sz="1308" strike="noStrike" u="none">
                  <a:solidFill>
                    <a:srgbClr val="000000"/>
                  </a:solidFill>
                  <a:latin typeface="Lato"/>
                  <a:ea typeface="Lato"/>
                  <a:cs typeface="Lato"/>
                  <a:sym typeface="Lato"/>
                </a:rPr>
                <a:t>e</a:t>
              </a:r>
              <a:r>
                <a:rPr lang="en-US" sz="1308" strike="noStrike" u="none">
                  <a:solidFill>
                    <a:srgbClr val="000000"/>
                  </a:solidFill>
                  <a:latin typeface="Lato"/>
                  <a:ea typeface="Lato"/>
                  <a:cs typeface="Lato"/>
                  <a:sym typeface="Lato"/>
                </a:rPr>
                <a:t>s grow</a:t>
              </a:r>
              <a:r>
                <a:rPr lang="en-US" sz="1308" strike="noStrike" u="none">
                  <a:solidFill>
                    <a:srgbClr val="000000"/>
                  </a:solidFill>
                  <a:latin typeface="Lato"/>
                  <a:ea typeface="Lato"/>
                  <a:cs typeface="Lato"/>
                  <a:sym typeface="Lato"/>
                </a:rPr>
                <a:t>.</a:t>
              </a:r>
            </a:p>
            <a:p>
              <a:pPr algn="l" marL="0" indent="0" lvl="1">
                <a:lnSpc>
                  <a:spcPts val="1308"/>
                </a:lnSpc>
                <a:spcBef>
                  <a:spcPct val="0"/>
                </a:spcBef>
              </a:pPr>
            </a:p>
            <a:p>
              <a:pPr algn="l" marL="0" indent="0" lvl="1">
                <a:lnSpc>
                  <a:spcPts val="1308"/>
                </a:lnSpc>
                <a:spcBef>
                  <a:spcPct val="0"/>
                </a:spcBef>
              </a:pPr>
              <a:r>
                <a:rPr lang="en-US" sz="1308" strike="noStrike" u="none">
                  <a:solidFill>
                    <a:srgbClr val="000000"/>
                  </a:solidFill>
                  <a:latin typeface="Lato"/>
                  <a:ea typeface="Lato"/>
                  <a:cs typeface="Lato"/>
                  <a:sym typeface="Lato"/>
                </a:rPr>
                <a:t>Te</a:t>
              </a:r>
              <a:r>
                <a:rPr lang="en-US" sz="1308" strike="noStrike" u="none">
                  <a:solidFill>
                    <a:srgbClr val="000000"/>
                  </a:solidFill>
                  <a:latin typeface="Lato"/>
                  <a:ea typeface="Lato"/>
                  <a:cs typeface="Lato"/>
                  <a:sym typeface="Lato"/>
                </a:rPr>
                <a:t>stic</a:t>
              </a:r>
              <a:r>
                <a:rPr lang="en-US" sz="1308" strike="noStrike" u="none">
                  <a:solidFill>
                    <a:srgbClr val="000000"/>
                  </a:solidFill>
                  <a:latin typeface="Lato"/>
                  <a:ea typeface="Lato"/>
                  <a:cs typeface="Lato"/>
                  <a:sym typeface="Lato"/>
                </a:rPr>
                <a:t>l</a:t>
              </a:r>
              <a:r>
                <a:rPr lang="en-US" sz="1308" strike="noStrike" u="none">
                  <a:solidFill>
                    <a:srgbClr val="000000"/>
                  </a:solidFill>
                  <a:latin typeface="Lato"/>
                  <a:ea typeface="Lato"/>
                  <a:cs typeface="Lato"/>
                  <a:sym typeface="Lato"/>
                </a:rPr>
                <a:t>es</a:t>
              </a:r>
              <a:r>
                <a:rPr lang="en-US" sz="1308" strike="noStrike" u="none">
                  <a:solidFill>
                    <a:srgbClr val="000000"/>
                  </a:solidFill>
                  <a:latin typeface="Lato"/>
                  <a:ea typeface="Lato"/>
                  <a:cs typeface="Lato"/>
                  <a:sym typeface="Lato"/>
                </a:rPr>
                <a:t> begin produci</a:t>
              </a:r>
              <a:r>
                <a:rPr lang="en-US" sz="1308" strike="noStrike" u="none">
                  <a:solidFill>
                    <a:srgbClr val="000000"/>
                  </a:solidFill>
                  <a:latin typeface="Lato"/>
                  <a:ea typeface="Lato"/>
                  <a:cs typeface="Lato"/>
                  <a:sym typeface="Lato"/>
                </a:rPr>
                <a:t>n</a:t>
              </a:r>
              <a:r>
                <a:rPr lang="en-US" sz="1308" strike="noStrike" u="none">
                  <a:solidFill>
                    <a:srgbClr val="000000"/>
                  </a:solidFill>
                  <a:latin typeface="Lato"/>
                  <a:ea typeface="Lato"/>
                  <a:cs typeface="Lato"/>
                  <a:sym typeface="Lato"/>
                </a:rPr>
                <a:t>g</a:t>
              </a:r>
              <a:r>
                <a:rPr lang="en-US" sz="1308" strike="noStrike" u="none">
                  <a:solidFill>
                    <a:srgbClr val="000000"/>
                  </a:solidFill>
                  <a:latin typeface="Lato"/>
                  <a:ea typeface="Lato"/>
                  <a:cs typeface="Lato"/>
                  <a:sym typeface="Lato"/>
                </a:rPr>
                <a:t> sp</a:t>
              </a:r>
              <a:r>
                <a:rPr lang="en-US" sz="1308" strike="noStrike" u="none">
                  <a:solidFill>
                    <a:srgbClr val="000000"/>
                  </a:solidFill>
                  <a:latin typeface="Lato"/>
                  <a:ea typeface="Lato"/>
                  <a:cs typeface="Lato"/>
                  <a:sym typeface="Lato"/>
                </a:rPr>
                <a:t>e</a:t>
              </a:r>
              <a:r>
                <a:rPr lang="en-US" sz="1308" strike="noStrike" u="none">
                  <a:solidFill>
                    <a:srgbClr val="000000"/>
                  </a:solidFill>
                  <a:latin typeface="Lato"/>
                  <a:ea typeface="Lato"/>
                  <a:cs typeface="Lato"/>
                  <a:sym typeface="Lato"/>
                </a:rPr>
                <a:t>rm</a:t>
              </a:r>
              <a:r>
                <a:rPr lang="en-US" sz="1308" strike="noStrike" u="none">
                  <a:solidFill>
                    <a:srgbClr val="000000"/>
                  </a:solidFill>
                  <a:latin typeface="Lato"/>
                  <a:ea typeface="Lato"/>
                  <a:cs typeface="Lato"/>
                  <a:sym typeface="Lato"/>
                </a:rPr>
                <a:t>.</a:t>
              </a:r>
            </a:p>
            <a:p>
              <a:pPr algn="l" marL="0" indent="0" lvl="1">
                <a:lnSpc>
                  <a:spcPts val="1308"/>
                </a:lnSpc>
                <a:spcBef>
                  <a:spcPct val="0"/>
                </a:spcBef>
              </a:pPr>
            </a:p>
            <a:p>
              <a:pPr algn="l" marL="0" indent="0" lvl="1">
                <a:lnSpc>
                  <a:spcPts val="1308"/>
                </a:lnSpc>
                <a:spcBef>
                  <a:spcPct val="0"/>
                </a:spcBef>
              </a:pPr>
              <a:r>
                <a:rPr lang="en-US" sz="1308" strike="noStrike" u="none">
                  <a:solidFill>
                    <a:srgbClr val="000000"/>
                  </a:solidFill>
                  <a:latin typeface="Lato"/>
                  <a:ea typeface="Lato"/>
                  <a:cs typeface="Lato"/>
                  <a:sym typeface="Lato"/>
                </a:rPr>
                <a:t>E</a:t>
              </a:r>
              <a:r>
                <a:rPr lang="en-US" sz="1308" strike="noStrike" u="none">
                  <a:solidFill>
                    <a:srgbClr val="000000"/>
                  </a:solidFill>
                  <a:latin typeface="Lato"/>
                  <a:ea typeface="Lato"/>
                  <a:cs typeface="Lato"/>
                  <a:sym typeface="Lato"/>
                </a:rPr>
                <a:t>re</a:t>
              </a:r>
              <a:r>
                <a:rPr lang="en-US" sz="1308" strike="noStrike" u="none">
                  <a:solidFill>
                    <a:srgbClr val="000000"/>
                  </a:solidFill>
                  <a:latin typeface="Lato"/>
                  <a:ea typeface="Lato"/>
                  <a:cs typeface="Lato"/>
                  <a:sym typeface="Lato"/>
                </a:rPr>
                <a:t>ct</a:t>
              </a:r>
              <a:r>
                <a:rPr lang="en-US" sz="1308" strike="noStrike" u="none">
                  <a:solidFill>
                    <a:srgbClr val="000000"/>
                  </a:solidFill>
                  <a:latin typeface="Lato"/>
                  <a:ea typeface="Lato"/>
                  <a:cs typeface="Lato"/>
                  <a:sym typeface="Lato"/>
                </a:rPr>
                <a:t>i</a:t>
              </a:r>
              <a:r>
                <a:rPr lang="en-US" sz="1308" strike="noStrike" u="none">
                  <a:solidFill>
                    <a:srgbClr val="000000"/>
                  </a:solidFill>
                  <a:latin typeface="Lato"/>
                  <a:ea typeface="Lato"/>
                  <a:cs typeface="Lato"/>
                  <a:sym typeface="Lato"/>
                </a:rPr>
                <a:t>o</a:t>
              </a:r>
              <a:r>
                <a:rPr lang="en-US" sz="1308" strike="noStrike" u="none">
                  <a:solidFill>
                    <a:srgbClr val="000000"/>
                  </a:solidFill>
                  <a:latin typeface="Lato"/>
                  <a:ea typeface="Lato"/>
                  <a:cs typeface="Lato"/>
                  <a:sym typeface="Lato"/>
                </a:rPr>
                <a:t>ns </a:t>
              </a:r>
              <a:r>
                <a:rPr lang="en-US" sz="1308" strike="noStrike" u="none">
                  <a:solidFill>
                    <a:srgbClr val="000000"/>
                  </a:solidFill>
                  <a:latin typeface="Lato"/>
                  <a:ea typeface="Lato"/>
                  <a:cs typeface="Lato"/>
                  <a:sym typeface="Lato"/>
                </a:rPr>
                <a:t>a</a:t>
              </a:r>
              <a:r>
                <a:rPr lang="en-US" sz="1308" strike="noStrike" u="none">
                  <a:solidFill>
                    <a:srgbClr val="000000"/>
                  </a:solidFill>
                  <a:latin typeface="Lato"/>
                  <a:ea typeface="Lato"/>
                  <a:cs typeface="Lato"/>
                  <a:sym typeface="Lato"/>
                </a:rPr>
                <a:t>n</a:t>
              </a:r>
              <a:r>
                <a:rPr lang="en-US" sz="1308" strike="noStrike" u="none">
                  <a:solidFill>
                    <a:srgbClr val="000000"/>
                  </a:solidFill>
                  <a:latin typeface="Lato"/>
                  <a:ea typeface="Lato"/>
                  <a:cs typeface="Lato"/>
                  <a:sym typeface="Lato"/>
                </a:rPr>
                <a:t>d we</a:t>
              </a:r>
              <a:r>
                <a:rPr lang="en-US" sz="1308" strike="noStrike" u="none">
                  <a:solidFill>
                    <a:srgbClr val="000000"/>
                  </a:solidFill>
                  <a:latin typeface="Lato"/>
                  <a:ea typeface="Lato"/>
                  <a:cs typeface="Lato"/>
                  <a:sym typeface="Lato"/>
                </a:rPr>
                <a:t>t </a:t>
              </a:r>
              <a:r>
                <a:rPr lang="en-US" sz="1308" strike="noStrike" u="none">
                  <a:solidFill>
                    <a:srgbClr val="000000"/>
                  </a:solidFill>
                  <a:latin typeface="Lato"/>
                  <a:ea typeface="Lato"/>
                  <a:cs typeface="Lato"/>
                  <a:sym typeface="Lato"/>
                </a:rPr>
                <a:t>dr</a:t>
              </a:r>
              <a:r>
                <a:rPr lang="en-US" sz="1308" strike="noStrike" u="none">
                  <a:solidFill>
                    <a:srgbClr val="000000"/>
                  </a:solidFill>
                  <a:latin typeface="Lato"/>
                  <a:ea typeface="Lato"/>
                  <a:cs typeface="Lato"/>
                  <a:sym typeface="Lato"/>
                </a:rPr>
                <a:t>e</a:t>
              </a:r>
              <a:r>
                <a:rPr lang="en-US" sz="1308" strike="noStrike" u="none">
                  <a:solidFill>
                    <a:srgbClr val="000000"/>
                  </a:solidFill>
                  <a:latin typeface="Lato"/>
                  <a:ea typeface="Lato"/>
                  <a:cs typeface="Lato"/>
                  <a:sym typeface="Lato"/>
                </a:rPr>
                <a:t>am</a:t>
              </a:r>
              <a:r>
                <a:rPr lang="en-US" sz="1308" strike="noStrike" u="none">
                  <a:solidFill>
                    <a:srgbClr val="000000"/>
                  </a:solidFill>
                  <a:latin typeface="Lato"/>
                  <a:ea typeface="Lato"/>
                  <a:cs typeface="Lato"/>
                  <a:sym typeface="Lato"/>
                </a:rPr>
                <a:t>s </a:t>
              </a:r>
              <a:r>
                <a:rPr lang="en-US" sz="1308" strike="noStrike" u="none">
                  <a:solidFill>
                    <a:srgbClr val="000000"/>
                  </a:solidFill>
                  <a:latin typeface="Lato"/>
                  <a:ea typeface="Lato"/>
                  <a:cs typeface="Lato"/>
                  <a:sym typeface="Lato"/>
                </a:rPr>
                <a:t>b</a:t>
              </a:r>
              <a:r>
                <a:rPr lang="en-US" sz="1308" strike="noStrike" u="none">
                  <a:solidFill>
                    <a:srgbClr val="000000"/>
                  </a:solidFill>
                  <a:latin typeface="Lato"/>
                  <a:ea typeface="Lato"/>
                  <a:cs typeface="Lato"/>
                  <a:sym typeface="Lato"/>
                </a:rPr>
                <a:t>e</a:t>
              </a:r>
              <a:r>
                <a:rPr lang="en-US" sz="1308" strike="noStrike" u="none">
                  <a:solidFill>
                    <a:srgbClr val="000000"/>
                  </a:solidFill>
                  <a:latin typeface="Lato"/>
                  <a:ea typeface="Lato"/>
                  <a:cs typeface="Lato"/>
                  <a:sym typeface="Lato"/>
                </a:rPr>
                <a:t>c</a:t>
              </a:r>
              <a:r>
                <a:rPr lang="en-US" sz="1308" strike="noStrike" u="none">
                  <a:solidFill>
                    <a:srgbClr val="000000"/>
                  </a:solidFill>
                  <a:latin typeface="Lato"/>
                  <a:ea typeface="Lato"/>
                  <a:cs typeface="Lato"/>
                  <a:sym typeface="Lato"/>
                </a:rPr>
                <a:t>o</a:t>
              </a:r>
              <a:r>
                <a:rPr lang="en-US" sz="1308" strike="noStrike" u="none">
                  <a:solidFill>
                    <a:srgbClr val="000000"/>
                  </a:solidFill>
                  <a:latin typeface="Lato"/>
                  <a:ea typeface="Lato"/>
                  <a:cs typeface="Lato"/>
                  <a:sym typeface="Lato"/>
                </a:rPr>
                <a:t>me</a:t>
              </a:r>
              <a:r>
                <a:rPr lang="en-US" sz="1308" strike="noStrike" u="none">
                  <a:solidFill>
                    <a:srgbClr val="000000"/>
                  </a:solidFill>
                  <a:latin typeface="Lato"/>
                  <a:ea typeface="Lato"/>
                  <a:cs typeface="Lato"/>
                  <a:sym typeface="Lato"/>
                </a:rPr>
                <a:t> </a:t>
              </a:r>
              <a:r>
                <a:rPr lang="en-US" sz="1308" strike="noStrike" u="none">
                  <a:solidFill>
                    <a:srgbClr val="000000"/>
                  </a:solidFill>
                  <a:latin typeface="Lato"/>
                  <a:ea typeface="Lato"/>
                  <a:cs typeface="Lato"/>
                  <a:sym typeface="Lato"/>
                </a:rPr>
                <a:t>com</a:t>
              </a:r>
              <a:r>
                <a:rPr lang="en-US" sz="1308" strike="noStrike" u="none">
                  <a:solidFill>
                    <a:srgbClr val="000000"/>
                  </a:solidFill>
                  <a:latin typeface="Lato"/>
                  <a:ea typeface="Lato"/>
                  <a:cs typeface="Lato"/>
                  <a:sym typeface="Lato"/>
                </a:rPr>
                <a:t>mon.</a:t>
              </a:r>
            </a:p>
          </p:txBody>
        </p:sp>
        <p:sp>
          <p:nvSpPr>
            <p:cNvPr name="TextBox 31" id="31"/>
            <p:cNvSpPr txBox="true"/>
            <p:nvPr/>
          </p:nvSpPr>
          <p:spPr>
            <a:xfrm rot="-124762">
              <a:off x="6101262" y="3400617"/>
              <a:ext cx="4317852" cy="387015"/>
            </a:xfrm>
            <a:prstGeom prst="rect">
              <a:avLst/>
            </a:prstGeom>
          </p:spPr>
          <p:txBody>
            <a:bodyPr anchor="t" rtlCol="false" tIns="0" lIns="0" bIns="0" rIns="0">
              <a:spAutoFit/>
            </a:bodyPr>
            <a:lstStyle/>
            <a:p>
              <a:pPr algn="ctr">
                <a:lnSpc>
                  <a:spcPts val="1993"/>
                </a:lnSpc>
              </a:pPr>
              <a:r>
                <a:rPr lang="en-US" sz="2215">
                  <a:solidFill>
                    <a:srgbClr val="2572CF"/>
                  </a:solidFill>
                  <a:latin typeface="Lilita One"/>
                  <a:ea typeface="Lilita One"/>
                  <a:cs typeface="Lilita One"/>
                  <a:sym typeface="Lilita One"/>
                </a:rPr>
                <a:t>Changes to feelings</a:t>
              </a:r>
            </a:p>
          </p:txBody>
        </p:sp>
        <p:sp>
          <p:nvSpPr>
            <p:cNvPr name="TextBox 32" id="32"/>
            <p:cNvSpPr txBox="true"/>
            <p:nvPr/>
          </p:nvSpPr>
          <p:spPr>
            <a:xfrm rot="-123417">
              <a:off x="6579070" y="4158916"/>
              <a:ext cx="3854297" cy="1807754"/>
            </a:xfrm>
            <a:prstGeom prst="rect">
              <a:avLst/>
            </a:prstGeom>
          </p:spPr>
          <p:txBody>
            <a:bodyPr anchor="t" rtlCol="false" tIns="0" lIns="0" bIns="0" rIns="0">
              <a:spAutoFit/>
            </a:bodyPr>
            <a:lstStyle/>
            <a:p>
              <a:pPr algn="l">
                <a:lnSpc>
                  <a:spcPts val="1308"/>
                </a:lnSpc>
              </a:pPr>
              <a:r>
                <a:rPr lang="en-US" sz="1308">
                  <a:solidFill>
                    <a:srgbClr val="000000"/>
                  </a:solidFill>
                  <a:latin typeface="Lato"/>
                  <a:ea typeface="Lato"/>
                  <a:cs typeface="Lato"/>
                  <a:sym typeface="Lato"/>
                </a:rPr>
                <a:t>You might feel happy, then annoyed – that’s hormones!</a:t>
              </a:r>
            </a:p>
            <a:p>
              <a:pPr algn="l">
                <a:lnSpc>
                  <a:spcPts val="1308"/>
                </a:lnSpc>
              </a:pPr>
            </a:p>
            <a:p>
              <a:pPr algn="l">
                <a:lnSpc>
                  <a:spcPts val="1308"/>
                </a:lnSpc>
              </a:pPr>
              <a:r>
                <a:rPr lang="en-US" sz="1308">
                  <a:solidFill>
                    <a:srgbClr val="000000"/>
                  </a:solidFill>
                  <a:latin typeface="Lato"/>
                  <a:ea typeface="Lato"/>
                  <a:cs typeface="Lato"/>
                  <a:sym typeface="Lato"/>
                </a:rPr>
                <a:t>You might start liking someone or feel new emotions.</a:t>
              </a:r>
            </a:p>
            <a:p>
              <a:pPr algn="l">
                <a:lnSpc>
                  <a:spcPts val="1308"/>
                </a:lnSpc>
              </a:pPr>
            </a:p>
            <a:p>
              <a:pPr algn="l">
                <a:lnSpc>
                  <a:spcPts val="1308"/>
                </a:lnSpc>
              </a:pPr>
              <a:r>
                <a:rPr lang="en-US" sz="1308">
                  <a:solidFill>
                    <a:srgbClr val="000000"/>
                  </a:solidFill>
                  <a:latin typeface="Lato"/>
                  <a:ea typeface="Lato"/>
                  <a:cs typeface="Lato"/>
                  <a:sym typeface="Lato"/>
                </a:rPr>
                <a:t>Y</a:t>
              </a:r>
              <a:r>
                <a:rPr lang="en-US" sz="1308" strike="noStrike" u="none">
                  <a:solidFill>
                    <a:srgbClr val="000000"/>
                  </a:solidFill>
                  <a:latin typeface="Lato"/>
                  <a:ea typeface="Lato"/>
                  <a:cs typeface="Lato"/>
                  <a:sym typeface="Lato"/>
                </a:rPr>
                <a:t>ou may want more independence or question rules – that’s normal.</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pic>
        <p:nvPicPr>
          <p:cNvPr name="Picture 6" id="6"/>
          <p:cNvPicPr>
            <a:picLocks noChangeAspect="true"/>
          </p:cNvPicPr>
          <p:nvPr/>
        </p:nvPicPr>
        <p:blipFill>
          <a:blip r:embed="rId3">
            <a:alphaModFix amt="30000"/>
          </a:blip>
          <a:srcRect l="0" t="0" r="0" b="0"/>
          <a:stretch>
            <a:fillRect/>
          </a:stretch>
        </p:blipFill>
        <p:spPr>
          <a:xfrm flipH="false" flipV="false" rot="0">
            <a:off x="9044969" y="888053"/>
            <a:ext cx="8959208" cy="8959208"/>
          </a:xfrm>
          <a:prstGeom prst="rect">
            <a:avLst/>
          </a:prstGeom>
        </p:spPr>
      </p:pic>
      <p:grpSp>
        <p:nvGrpSpPr>
          <p:cNvPr name="Group 7" id="7"/>
          <p:cNvGrpSpPr/>
          <p:nvPr/>
        </p:nvGrpSpPr>
        <p:grpSpPr>
          <a:xfrm rot="0">
            <a:off x="15014637" y="317375"/>
            <a:ext cx="3114379" cy="2696134"/>
            <a:chOff x="0" y="0"/>
            <a:chExt cx="4152505" cy="3594845"/>
          </a:xfrm>
        </p:grpSpPr>
        <p:sp>
          <p:nvSpPr>
            <p:cNvPr name="Freeform 8" id="8"/>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0" id="10"/>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grpSp>
        <p:nvGrpSpPr>
          <p:cNvPr name="Group 11" id="11"/>
          <p:cNvGrpSpPr>
            <a:grpSpLocks noChangeAspect="true"/>
          </p:cNvGrpSpPr>
          <p:nvPr/>
        </p:nvGrpSpPr>
        <p:grpSpPr>
          <a:xfrm rot="169511">
            <a:off x="10938881" y="2436006"/>
            <a:ext cx="5171385" cy="6675603"/>
            <a:chOff x="0" y="0"/>
            <a:chExt cx="1934210" cy="2496820"/>
          </a:xfrm>
        </p:grpSpPr>
        <p:sp>
          <p:nvSpPr>
            <p:cNvPr name="Freeform 12" id="12"/>
            <p:cNvSpPr/>
            <p:nvPr/>
          </p:nvSpPr>
          <p:spPr>
            <a:xfrm flipH="false" flipV="false" rot="0">
              <a:off x="0" y="31750"/>
              <a:ext cx="1934210" cy="2346960"/>
            </a:xfrm>
            <a:custGeom>
              <a:avLst/>
              <a:gdLst/>
              <a:ahLst/>
              <a:cxnLst/>
              <a:rect r="r" b="b" t="t" l="l"/>
              <a:pathLst>
                <a:path h="2346960" w="1934210">
                  <a:moveTo>
                    <a:pt x="1934210" y="2346960"/>
                  </a:moveTo>
                  <a:lnTo>
                    <a:pt x="15240" y="2259330"/>
                  </a:lnTo>
                  <a:lnTo>
                    <a:pt x="0" y="74930"/>
                  </a:lnTo>
                  <a:lnTo>
                    <a:pt x="1934210" y="0"/>
                  </a:lnTo>
                  <a:close/>
                </a:path>
              </a:pathLst>
            </a:custGeom>
            <a:solidFill>
              <a:srgbClr val="92C293"/>
            </a:solidFill>
          </p:spPr>
        </p:sp>
        <p:sp>
          <p:nvSpPr>
            <p:cNvPr name="Freeform 13" id="13"/>
            <p:cNvSpPr/>
            <p:nvPr/>
          </p:nvSpPr>
          <p:spPr>
            <a:xfrm flipH="false" flipV="false" rot="0">
              <a:off x="1789430" y="1270"/>
              <a:ext cx="125730" cy="2494280"/>
            </a:xfrm>
            <a:custGeom>
              <a:avLst/>
              <a:gdLst/>
              <a:ahLst/>
              <a:cxnLst/>
              <a:rect r="r" b="b" t="t" l="l"/>
              <a:pathLst>
                <a:path h="2494280" w="125730">
                  <a:moveTo>
                    <a:pt x="0" y="2494280"/>
                  </a:moveTo>
                  <a:lnTo>
                    <a:pt x="125730" y="2373630"/>
                  </a:lnTo>
                  <a:lnTo>
                    <a:pt x="125730" y="31750"/>
                  </a:lnTo>
                  <a:lnTo>
                    <a:pt x="0" y="0"/>
                  </a:lnTo>
                  <a:close/>
                </a:path>
              </a:pathLst>
            </a:custGeom>
            <a:solidFill>
              <a:srgbClr val="FAFAFA"/>
            </a:solidFill>
          </p:spPr>
        </p:sp>
        <p:sp>
          <p:nvSpPr>
            <p:cNvPr name="Freeform 14" id="14"/>
            <p:cNvSpPr/>
            <p:nvPr/>
          </p:nvSpPr>
          <p:spPr>
            <a:xfrm flipH="false" flipV="false" rot="0">
              <a:off x="0" y="0"/>
              <a:ext cx="1812290" cy="2496820"/>
            </a:xfrm>
            <a:custGeom>
              <a:avLst/>
              <a:gdLst/>
              <a:ahLst/>
              <a:cxnLst/>
              <a:rect r="r" b="b" t="t" l="l"/>
              <a:pathLst>
                <a:path h="2496820" w="1812290">
                  <a:moveTo>
                    <a:pt x="1812290" y="2496820"/>
                  </a:moveTo>
                  <a:lnTo>
                    <a:pt x="0" y="2404110"/>
                  </a:lnTo>
                  <a:lnTo>
                    <a:pt x="0" y="92710"/>
                  </a:lnTo>
                  <a:lnTo>
                    <a:pt x="1812290" y="0"/>
                  </a:lnTo>
                  <a:close/>
                </a:path>
              </a:pathLst>
            </a:custGeom>
            <a:solidFill>
              <a:srgbClr val="26A42B"/>
            </a:solidFill>
          </p:spPr>
        </p:sp>
        <p:sp>
          <p:nvSpPr>
            <p:cNvPr name="Freeform 15" id="15"/>
            <p:cNvSpPr/>
            <p:nvPr/>
          </p:nvSpPr>
          <p:spPr>
            <a:xfrm flipH="false" flipV="false" rot="0">
              <a:off x="31750" y="88900"/>
              <a:ext cx="31750" cy="2319020"/>
            </a:xfrm>
            <a:custGeom>
              <a:avLst/>
              <a:gdLst/>
              <a:ahLst/>
              <a:cxnLst/>
              <a:rect r="r" b="b" t="t" l="l"/>
              <a:pathLst>
                <a:path h="2319020" w="31750">
                  <a:moveTo>
                    <a:pt x="31750" y="2319020"/>
                  </a:moveTo>
                  <a:lnTo>
                    <a:pt x="0" y="2316480"/>
                  </a:lnTo>
                  <a:lnTo>
                    <a:pt x="0" y="2540"/>
                  </a:lnTo>
                  <a:lnTo>
                    <a:pt x="31750" y="0"/>
                  </a:lnTo>
                  <a:close/>
                </a:path>
              </a:pathLst>
            </a:custGeom>
            <a:solidFill>
              <a:srgbClr val="CCCCCC"/>
            </a:solidFill>
          </p:spPr>
        </p:sp>
        <p:sp>
          <p:nvSpPr>
            <p:cNvPr name="Freeform 16" id="16"/>
            <p:cNvSpPr/>
            <p:nvPr/>
          </p:nvSpPr>
          <p:spPr>
            <a:xfrm flipH="false" flipV="false" rot="0">
              <a:off x="114300" y="54610"/>
              <a:ext cx="1637030" cy="2387600"/>
            </a:xfrm>
            <a:custGeom>
              <a:avLst/>
              <a:gdLst/>
              <a:ahLst/>
              <a:cxnLst/>
              <a:rect r="r" b="b" t="t" l="l"/>
              <a:pathLst>
                <a:path h="2387600" w="1637030">
                  <a:moveTo>
                    <a:pt x="1637030" y="2387600"/>
                  </a:moveTo>
                  <a:lnTo>
                    <a:pt x="0" y="2307590"/>
                  </a:lnTo>
                  <a:lnTo>
                    <a:pt x="0" y="80010"/>
                  </a:lnTo>
                  <a:lnTo>
                    <a:pt x="1637030" y="0"/>
                  </a:lnTo>
                  <a:close/>
                </a:path>
              </a:pathLst>
            </a:custGeom>
            <a:blipFill>
              <a:blip r:embed="rId6"/>
              <a:stretch>
                <a:fillRect l="-97154" t="-5567" r="-82942" b="-4172"/>
              </a:stretch>
            </a:blipFill>
          </p:spPr>
        </p:sp>
      </p:grpSp>
      <p:pic>
        <p:nvPicPr>
          <p:cNvPr name="Picture 17" id="17"/>
          <p:cNvPicPr>
            <a:picLocks noChangeAspect="true"/>
          </p:cNvPicPr>
          <p:nvPr/>
        </p:nvPicPr>
        <p:blipFill>
          <a:blip r:embed="rId7"/>
          <a:srcRect l="0" t="0" r="0" b="0"/>
          <a:stretch>
            <a:fillRect/>
          </a:stretch>
        </p:blipFill>
        <p:spPr>
          <a:xfrm flipH="false" flipV="true" rot="-4127528">
            <a:off x="7392997" y="107151"/>
            <a:ext cx="2835959" cy="3806657"/>
          </a:xfrm>
          <a:prstGeom prst="rect">
            <a:avLst/>
          </a:prstGeom>
        </p:spPr>
      </p:pic>
      <p:sp>
        <p:nvSpPr>
          <p:cNvPr name="TextBox 18" id="18"/>
          <p:cNvSpPr txBox="true"/>
          <p:nvPr/>
        </p:nvSpPr>
        <p:spPr>
          <a:xfrm rot="-124762">
            <a:off x="2627828" y="3094936"/>
            <a:ext cx="7804666" cy="4458839"/>
          </a:xfrm>
          <a:prstGeom prst="rect">
            <a:avLst/>
          </a:prstGeom>
        </p:spPr>
        <p:txBody>
          <a:bodyPr anchor="t" rtlCol="false" tIns="0" lIns="0" bIns="0" rIns="0">
            <a:spAutoFit/>
          </a:bodyPr>
          <a:lstStyle/>
          <a:p>
            <a:pPr algn="ctr">
              <a:lnSpc>
                <a:spcPts val="11463"/>
              </a:lnSpc>
            </a:pPr>
            <a:r>
              <a:rPr lang="en-US" sz="12737">
                <a:solidFill>
                  <a:srgbClr val="26A42B"/>
                </a:solidFill>
                <a:latin typeface="Lilita One"/>
                <a:ea typeface="Lilita One"/>
                <a:cs typeface="Lilita One"/>
                <a:sym typeface="Lilita One"/>
              </a:rPr>
              <a:t>Everyone’s  puberty guide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200069">
            <a:off x="5832173" y="3721934"/>
            <a:ext cx="7315148" cy="5171810"/>
          </a:xfrm>
          <a:custGeom>
            <a:avLst/>
            <a:gdLst/>
            <a:ahLst/>
            <a:cxnLst/>
            <a:rect r="r" b="b" t="t" l="l"/>
            <a:pathLst>
              <a:path h="5171810" w="7315148">
                <a:moveTo>
                  <a:pt x="0" y="0"/>
                </a:moveTo>
                <a:lnTo>
                  <a:pt x="7315149" y="0"/>
                </a:lnTo>
                <a:lnTo>
                  <a:pt x="7315149" y="5171810"/>
                </a:lnTo>
                <a:lnTo>
                  <a:pt x="0" y="5171810"/>
                </a:lnTo>
                <a:lnTo>
                  <a:pt x="0" y="0"/>
                </a:lnTo>
                <a:close/>
              </a:path>
            </a:pathLst>
          </a:custGeom>
          <a:blipFill>
            <a:blip r:embed="rId5"/>
            <a:stretch>
              <a:fillRect l="0" t="0" r="0" b="0"/>
            </a:stretch>
          </a:blipFill>
        </p:spPr>
      </p:sp>
      <p:grpSp>
        <p:nvGrpSpPr>
          <p:cNvPr name="Group 11" id="11"/>
          <p:cNvGrpSpPr/>
          <p:nvPr/>
        </p:nvGrpSpPr>
        <p:grpSpPr>
          <a:xfrm rot="-517036">
            <a:off x="7632232" y="5223988"/>
            <a:ext cx="577317" cy="3043181"/>
            <a:chOff x="0" y="0"/>
            <a:chExt cx="118601" cy="625175"/>
          </a:xfrm>
        </p:grpSpPr>
        <p:sp>
          <p:nvSpPr>
            <p:cNvPr name="Freeform 12" id="12"/>
            <p:cNvSpPr/>
            <p:nvPr/>
          </p:nvSpPr>
          <p:spPr>
            <a:xfrm flipH="false" flipV="false" rot="0">
              <a:off x="0" y="0"/>
              <a:ext cx="118601" cy="625175"/>
            </a:xfrm>
            <a:custGeom>
              <a:avLst/>
              <a:gdLst/>
              <a:ahLst/>
              <a:cxnLst/>
              <a:rect r="r" b="b" t="t" l="l"/>
              <a:pathLst>
                <a:path h="625175" w="118601">
                  <a:moveTo>
                    <a:pt x="0" y="0"/>
                  </a:moveTo>
                  <a:lnTo>
                    <a:pt x="118601" y="0"/>
                  </a:lnTo>
                  <a:lnTo>
                    <a:pt x="118601" y="625175"/>
                  </a:lnTo>
                  <a:lnTo>
                    <a:pt x="0" y="625175"/>
                  </a:lnTo>
                  <a:close/>
                </a:path>
              </a:pathLst>
            </a:custGeom>
            <a:solidFill>
              <a:srgbClr val="FFFFFF"/>
            </a:solidFill>
          </p:spPr>
        </p:sp>
        <p:sp>
          <p:nvSpPr>
            <p:cNvPr name="TextBox 13" id="13"/>
            <p:cNvSpPr txBox="true"/>
            <p:nvPr/>
          </p:nvSpPr>
          <p:spPr>
            <a:xfrm>
              <a:off x="0" y="38100"/>
              <a:ext cx="118601" cy="587075"/>
            </a:xfrm>
            <a:prstGeom prst="rect">
              <a:avLst/>
            </a:prstGeom>
          </p:spPr>
          <p:txBody>
            <a:bodyPr anchor="ctr" rtlCol="false" tIns="50800" lIns="50800" bIns="50800" rIns="50800"/>
            <a:lstStyle/>
            <a:p>
              <a:pPr algn="ctr">
                <a:lnSpc>
                  <a:spcPts val="1753"/>
                </a:lnSpc>
              </a:pPr>
            </a:p>
          </p:txBody>
        </p:sp>
      </p:grpSp>
      <p:sp>
        <p:nvSpPr>
          <p:cNvPr name="TextBox 14" id="14"/>
          <p:cNvSpPr txBox="true"/>
          <p:nvPr/>
        </p:nvSpPr>
        <p:spPr>
          <a:xfrm rot="-124762">
            <a:off x="3126760" y="819369"/>
            <a:ext cx="11117371" cy="1320239"/>
          </a:xfrm>
          <a:prstGeom prst="rect">
            <a:avLst/>
          </a:prstGeom>
        </p:spPr>
        <p:txBody>
          <a:bodyPr anchor="t" rtlCol="false" tIns="0" lIns="0" bIns="0" rIns="0">
            <a:spAutoFit/>
          </a:bodyPr>
          <a:lstStyle/>
          <a:p>
            <a:pPr algn="ctr">
              <a:lnSpc>
                <a:spcPts val="10705"/>
              </a:lnSpc>
            </a:pPr>
            <a:r>
              <a:rPr lang="en-US" sz="7647">
                <a:solidFill>
                  <a:srgbClr val="26A42B"/>
                </a:solidFill>
                <a:latin typeface="Lilita One"/>
                <a:ea typeface="Lilita One"/>
                <a:cs typeface="Lilita One"/>
                <a:sym typeface="Lilita One"/>
              </a:rPr>
              <a:t>What’s happening today</a:t>
            </a:r>
          </a:p>
        </p:txBody>
      </p:sp>
      <p:sp>
        <p:nvSpPr>
          <p:cNvPr name="TextBox 15" id="15"/>
          <p:cNvSpPr txBox="true"/>
          <p:nvPr/>
        </p:nvSpPr>
        <p:spPr>
          <a:xfrm rot="-232104">
            <a:off x="7447917" y="5531307"/>
            <a:ext cx="4123688" cy="1966847"/>
          </a:xfrm>
          <a:prstGeom prst="rect">
            <a:avLst/>
          </a:prstGeom>
        </p:spPr>
        <p:txBody>
          <a:bodyPr anchor="t" rtlCol="false" tIns="0" lIns="0" bIns="0" rIns="0">
            <a:spAutoFit/>
          </a:bodyPr>
          <a:lstStyle/>
          <a:p>
            <a:pPr algn="ctr">
              <a:lnSpc>
                <a:spcPts val="3126"/>
              </a:lnSpc>
            </a:pPr>
            <a:r>
              <a:rPr lang="en-US" sz="2841">
                <a:solidFill>
                  <a:srgbClr val="14100E"/>
                </a:solidFill>
                <a:latin typeface="Lato"/>
                <a:ea typeface="Lato"/>
                <a:cs typeface="Lato"/>
                <a:sym typeface="Lato"/>
              </a:rPr>
              <a:t>Be respectful and supportive of each other.</a:t>
            </a:r>
          </a:p>
          <a:p>
            <a:pPr algn="ctr">
              <a:lnSpc>
                <a:spcPts val="3126"/>
              </a:lnSpc>
            </a:pPr>
          </a:p>
          <a:p>
            <a:pPr algn="ctr">
              <a:lnSpc>
                <a:spcPts val="3126"/>
              </a:lnSpc>
            </a:pPr>
            <a:r>
              <a:rPr lang="en-US" sz="2841">
                <a:solidFill>
                  <a:srgbClr val="14100E"/>
                </a:solidFill>
                <a:latin typeface="Lato"/>
                <a:ea typeface="Lato"/>
                <a:cs typeface="Lato"/>
                <a:sym typeface="Lato"/>
              </a:rPr>
              <a:t>This is a safe space to share and learn.</a:t>
            </a:r>
          </a:p>
        </p:txBody>
      </p:sp>
      <p:sp>
        <p:nvSpPr>
          <p:cNvPr name="TextBox 16" id="16"/>
          <p:cNvSpPr txBox="true"/>
          <p:nvPr/>
        </p:nvSpPr>
        <p:spPr>
          <a:xfrm rot="-186411">
            <a:off x="7202851" y="2531045"/>
            <a:ext cx="4170786" cy="870138"/>
          </a:xfrm>
          <a:prstGeom prst="rect">
            <a:avLst/>
          </a:prstGeom>
        </p:spPr>
        <p:txBody>
          <a:bodyPr anchor="t" rtlCol="false" tIns="0" lIns="0" bIns="0" rIns="0">
            <a:spAutoFit/>
          </a:bodyPr>
          <a:lstStyle/>
          <a:p>
            <a:pPr algn="ctr">
              <a:lnSpc>
                <a:spcPts val="6393"/>
              </a:lnSpc>
            </a:pPr>
            <a:r>
              <a:rPr lang="en-US" sz="6591">
                <a:solidFill>
                  <a:srgbClr val="000000"/>
                </a:solidFill>
                <a:latin typeface="Lilita One"/>
                <a:ea typeface="Lilita One"/>
                <a:cs typeface="Lilita One"/>
                <a:sym typeface="Lilita One"/>
              </a:rPr>
              <a:t>RECAP</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6A42B"/>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123417">
            <a:off x="5661702" y="3120779"/>
            <a:ext cx="2884570" cy="5003713"/>
          </a:xfrm>
          <a:prstGeom prst="rect">
            <a:avLst/>
          </a:prstGeom>
        </p:spPr>
        <p:txBody>
          <a:bodyPr anchor="t" rtlCol="false" tIns="0" lIns="0" bIns="0" rIns="0">
            <a:spAutoFit/>
          </a:bodyPr>
          <a:lstStyle/>
          <a:p>
            <a:pPr algn="l">
              <a:lnSpc>
                <a:spcPts val="3095"/>
              </a:lnSpc>
            </a:pPr>
            <a:r>
              <a:rPr lang="en-US" sz="3095">
                <a:solidFill>
                  <a:srgbClr val="000000"/>
                </a:solidFill>
                <a:latin typeface="Lato"/>
                <a:ea typeface="Lato"/>
                <a:cs typeface="Lato"/>
                <a:sym typeface="Lato"/>
              </a:rPr>
              <a:t>Arms, legs, and feet grow fast – you might feel clumsy.</a:t>
            </a:r>
          </a:p>
          <a:p>
            <a:pPr algn="l">
              <a:lnSpc>
                <a:spcPts val="3095"/>
              </a:lnSpc>
            </a:pPr>
          </a:p>
          <a:p>
            <a:pPr algn="l">
              <a:lnSpc>
                <a:spcPts val="3095"/>
              </a:lnSpc>
            </a:pPr>
            <a:r>
              <a:rPr lang="en-US" sz="3095">
                <a:solidFill>
                  <a:srgbClr val="000000"/>
                </a:solidFill>
                <a:latin typeface="Lato"/>
                <a:ea typeface="Lato"/>
                <a:cs typeface="Lato"/>
                <a:sym typeface="Lato"/>
              </a:rPr>
              <a:t>Everyone starts puberty at their own time.</a:t>
            </a:r>
          </a:p>
          <a:p>
            <a:pPr algn="l">
              <a:lnSpc>
                <a:spcPts val="3095"/>
              </a:lnSpc>
            </a:pPr>
          </a:p>
          <a:p>
            <a:pPr algn="l">
              <a:lnSpc>
                <a:spcPts val="3095"/>
              </a:lnSpc>
            </a:pPr>
            <a:r>
              <a:rPr lang="en-US" sz="3095">
                <a:solidFill>
                  <a:srgbClr val="000000"/>
                </a:solidFill>
                <a:latin typeface="Lato"/>
                <a:ea typeface="Lato"/>
                <a:cs typeface="Lato"/>
                <a:sym typeface="Lato"/>
              </a:rPr>
              <a:t>Hair grows under arms, on legs, and near private parts.</a:t>
            </a:r>
          </a:p>
        </p:txBody>
      </p:sp>
      <p:sp>
        <p:nvSpPr>
          <p:cNvPr name="TextBox 17" id="17"/>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26A42B"/>
                </a:solidFill>
                <a:latin typeface="Lilita One"/>
                <a:ea typeface="Lilita One"/>
                <a:cs typeface="Lilita One"/>
                <a:sym typeface="Lilita One"/>
              </a:rPr>
              <a:t>Everyone</a:t>
            </a:r>
          </a:p>
        </p:txBody>
      </p:sp>
      <p:sp>
        <p:nvSpPr>
          <p:cNvPr name="TextBox 18" id="18"/>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26A42B">
                    <a:alpha val="52941"/>
                  </a:srgbClr>
                </a:solidFill>
                <a:latin typeface="Lilita One"/>
                <a:ea typeface="Lilita One"/>
                <a:cs typeface="Lilita One"/>
                <a:sym typeface="Lilita One"/>
              </a:rPr>
              <a:t>Your puberty guide </a:t>
            </a:r>
          </a:p>
        </p:txBody>
      </p:sp>
      <p:sp>
        <p:nvSpPr>
          <p:cNvPr name="TextBox 19" id="19"/>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26A42B"/>
                </a:solidFill>
                <a:latin typeface="Lilita One"/>
                <a:ea typeface="Lilita One"/>
                <a:cs typeface="Lilita One"/>
                <a:sym typeface="Lilita One"/>
              </a:rPr>
              <a:t>Changes to your body</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6A42B"/>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26A42B"/>
                </a:solidFill>
                <a:latin typeface="Lilita One"/>
                <a:ea typeface="Lilita One"/>
                <a:cs typeface="Lilita One"/>
                <a:sym typeface="Lilita One"/>
              </a:rPr>
              <a:t>Everyone</a:t>
            </a:r>
          </a:p>
        </p:txBody>
      </p:sp>
      <p:sp>
        <p:nvSpPr>
          <p:cNvPr name="TextBox 17" id="17"/>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26A42B">
                    <a:alpha val="52941"/>
                  </a:srgbClr>
                </a:solidFill>
                <a:latin typeface="Lilita One"/>
                <a:ea typeface="Lilita One"/>
                <a:cs typeface="Lilita One"/>
                <a:sym typeface="Lilita One"/>
              </a:rPr>
              <a:t>Your puberty guide </a:t>
            </a:r>
          </a:p>
        </p:txBody>
      </p:sp>
      <p:sp>
        <p:nvSpPr>
          <p:cNvPr name="TextBox 18" id="18"/>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26A42B"/>
                </a:solidFill>
                <a:latin typeface="Lilita One"/>
                <a:ea typeface="Lilita One"/>
                <a:cs typeface="Lilita One"/>
                <a:sym typeface="Lilita One"/>
              </a:rPr>
              <a:t>Changes to your body</a:t>
            </a:r>
          </a:p>
        </p:txBody>
      </p:sp>
      <p:sp>
        <p:nvSpPr>
          <p:cNvPr name="TextBox 19" id="19"/>
          <p:cNvSpPr txBox="true"/>
          <p:nvPr/>
        </p:nvSpPr>
        <p:spPr>
          <a:xfrm rot="-123417">
            <a:off x="10266610" y="3135592"/>
            <a:ext cx="3689368" cy="3853963"/>
          </a:xfrm>
          <a:prstGeom prst="rect">
            <a:avLst/>
          </a:prstGeom>
        </p:spPr>
        <p:txBody>
          <a:bodyPr anchor="t" rtlCol="false" tIns="0" lIns="0" bIns="0" rIns="0">
            <a:spAutoFit/>
          </a:bodyPr>
          <a:lstStyle/>
          <a:p>
            <a:pPr algn="l">
              <a:lnSpc>
                <a:spcPts val="3095"/>
              </a:lnSpc>
            </a:pPr>
            <a:r>
              <a:rPr lang="en-US" sz="3095">
                <a:solidFill>
                  <a:srgbClr val="000000"/>
                </a:solidFill>
                <a:latin typeface="Lato"/>
                <a:ea typeface="Lato"/>
                <a:cs typeface="Lato"/>
                <a:sym typeface="Lato"/>
              </a:rPr>
              <a:t>Skin may get oily and pimples can show up.</a:t>
            </a:r>
          </a:p>
          <a:p>
            <a:pPr algn="l">
              <a:lnSpc>
                <a:spcPts val="3095"/>
              </a:lnSpc>
            </a:pPr>
          </a:p>
          <a:p>
            <a:pPr algn="l">
              <a:lnSpc>
                <a:spcPts val="3095"/>
              </a:lnSpc>
            </a:pPr>
            <a:r>
              <a:rPr lang="en-US" sz="3095">
                <a:solidFill>
                  <a:srgbClr val="000000"/>
                </a:solidFill>
                <a:latin typeface="Lato"/>
                <a:ea typeface="Lato"/>
                <a:cs typeface="Lato"/>
                <a:sym typeface="Lato"/>
              </a:rPr>
              <a:t>You might smell more – shower and use deodorant.</a:t>
            </a:r>
          </a:p>
          <a:p>
            <a:pPr algn="l">
              <a:lnSpc>
                <a:spcPts val="3095"/>
              </a:lnSpc>
            </a:pPr>
          </a:p>
          <a:p>
            <a:pPr algn="l">
              <a:lnSpc>
                <a:spcPts val="3095"/>
              </a:lnSpc>
            </a:pPr>
            <a:r>
              <a:rPr lang="en-US" sz="3095">
                <a:solidFill>
                  <a:srgbClr val="000000"/>
                </a:solidFill>
                <a:latin typeface="Lato"/>
                <a:ea typeface="Lato"/>
                <a:cs typeface="Lato"/>
                <a:sym typeface="Lato"/>
              </a:rPr>
              <a:t>You m</a:t>
            </a:r>
            <a:r>
              <a:rPr lang="en-US" sz="3095">
                <a:solidFill>
                  <a:srgbClr val="000000"/>
                </a:solidFill>
                <a:latin typeface="Lato"/>
                <a:ea typeface="Lato"/>
                <a:cs typeface="Lato"/>
                <a:sym typeface="Lato"/>
              </a:rPr>
              <a:t>ight feel more tired or sleep longer.</a:t>
            </a:r>
          </a:p>
          <a:p>
            <a:pPr algn="l">
              <a:lnSpc>
                <a:spcPts val="3095"/>
              </a:lnSpc>
            </a:pPr>
          </a:p>
        </p:txBody>
      </p:sp>
      <p:sp>
        <p:nvSpPr>
          <p:cNvPr name="TextBox 20" id="20"/>
          <p:cNvSpPr txBox="true"/>
          <p:nvPr/>
        </p:nvSpPr>
        <p:spPr>
          <a:xfrm rot="-123417">
            <a:off x="5661702" y="3120779"/>
            <a:ext cx="2884570" cy="5003713"/>
          </a:xfrm>
          <a:prstGeom prst="rect">
            <a:avLst/>
          </a:prstGeom>
        </p:spPr>
        <p:txBody>
          <a:bodyPr anchor="t" rtlCol="false" tIns="0" lIns="0" bIns="0" rIns="0">
            <a:spAutoFit/>
          </a:bodyPr>
          <a:lstStyle/>
          <a:p>
            <a:pPr algn="l">
              <a:lnSpc>
                <a:spcPts val="3095"/>
              </a:lnSpc>
            </a:pPr>
            <a:r>
              <a:rPr lang="en-US" sz="3095">
                <a:solidFill>
                  <a:srgbClr val="000000">
                    <a:alpha val="9804"/>
                  </a:srgbClr>
                </a:solidFill>
                <a:latin typeface="Lato"/>
                <a:ea typeface="Lato"/>
                <a:cs typeface="Lato"/>
                <a:sym typeface="Lato"/>
              </a:rPr>
              <a:t>Arms, legs, and feet grow fast – you might feel clumsy.</a:t>
            </a:r>
          </a:p>
          <a:p>
            <a:pPr algn="l">
              <a:lnSpc>
                <a:spcPts val="3095"/>
              </a:lnSpc>
            </a:pPr>
          </a:p>
          <a:p>
            <a:pPr algn="l">
              <a:lnSpc>
                <a:spcPts val="3095"/>
              </a:lnSpc>
            </a:pPr>
            <a:r>
              <a:rPr lang="en-US" sz="3095">
                <a:solidFill>
                  <a:srgbClr val="000000">
                    <a:alpha val="9804"/>
                  </a:srgbClr>
                </a:solidFill>
                <a:latin typeface="Lato"/>
                <a:ea typeface="Lato"/>
                <a:cs typeface="Lato"/>
                <a:sym typeface="Lato"/>
              </a:rPr>
              <a:t>Everyone starts puberty at their own time.</a:t>
            </a:r>
          </a:p>
          <a:p>
            <a:pPr algn="l">
              <a:lnSpc>
                <a:spcPts val="3095"/>
              </a:lnSpc>
            </a:pPr>
          </a:p>
          <a:p>
            <a:pPr algn="l">
              <a:lnSpc>
                <a:spcPts val="3095"/>
              </a:lnSpc>
            </a:pPr>
            <a:r>
              <a:rPr lang="en-US" sz="3095">
                <a:solidFill>
                  <a:srgbClr val="000000">
                    <a:alpha val="9804"/>
                  </a:srgbClr>
                </a:solidFill>
                <a:latin typeface="Lato"/>
                <a:ea typeface="Lato"/>
                <a:cs typeface="Lato"/>
                <a:sym typeface="Lato"/>
              </a:rPr>
              <a:t>Hair grows under arms, on legs, and near private parts.</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6A42B"/>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123417">
            <a:off x="5496265" y="3163838"/>
            <a:ext cx="3271292" cy="4620463"/>
          </a:xfrm>
          <a:prstGeom prst="rect">
            <a:avLst/>
          </a:prstGeom>
        </p:spPr>
        <p:txBody>
          <a:bodyPr anchor="t" rtlCol="false" tIns="0" lIns="0" bIns="0" rIns="0">
            <a:spAutoFit/>
          </a:bodyPr>
          <a:lstStyle/>
          <a:p>
            <a:pPr algn="l">
              <a:lnSpc>
                <a:spcPts val="3095"/>
              </a:lnSpc>
            </a:pPr>
            <a:r>
              <a:rPr lang="en-US" sz="3095">
                <a:solidFill>
                  <a:srgbClr val="000000"/>
                </a:solidFill>
                <a:latin typeface="Lato"/>
                <a:ea typeface="Lato"/>
                <a:cs typeface="Lato"/>
                <a:sym typeface="Lato"/>
              </a:rPr>
              <a:t>Sweat glands become more active, leading to body odour.</a:t>
            </a:r>
          </a:p>
          <a:p>
            <a:pPr algn="l">
              <a:lnSpc>
                <a:spcPts val="3095"/>
              </a:lnSpc>
            </a:pPr>
          </a:p>
          <a:p>
            <a:pPr algn="l">
              <a:lnSpc>
                <a:spcPts val="3095"/>
              </a:lnSpc>
            </a:pPr>
            <a:r>
              <a:rPr lang="en-US" sz="3095">
                <a:solidFill>
                  <a:srgbClr val="000000"/>
                </a:solidFill>
                <a:latin typeface="Lato"/>
                <a:ea typeface="Lato"/>
                <a:cs typeface="Lato"/>
                <a:sym typeface="Lato"/>
              </a:rPr>
              <a:t>Ski</a:t>
            </a:r>
            <a:r>
              <a:rPr lang="en-US" sz="3095">
                <a:solidFill>
                  <a:srgbClr val="000000"/>
                </a:solidFill>
                <a:latin typeface="Lato"/>
                <a:ea typeface="Lato"/>
                <a:cs typeface="Lato"/>
                <a:sym typeface="Lato"/>
              </a:rPr>
              <a:t>n produces more oil, which can lead to acne.</a:t>
            </a:r>
          </a:p>
          <a:p>
            <a:pPr algn="l">
              <a:lnSpc>
                <a:spcPts val="3095"/>
              </a:lnSpc>
            </a:pPr>
          </a:p>
          <a:p>
            <a:pPr algn="l">
              <a:lnSpc>
                <a:spcPts val="3095"/>
              </a:lnSpc>
            </a:pPr>
            <a:r>
              <a:rPr lang="en-US" sz="3095">
                <a:solidFill>
                  <a:srgbClr val="000000"/>
                </a:solidFill>
                <a:latin typeface="Lato"/>
                <a:ea typeface="Lato"/>
                <a:cs typeface="Lato"/>
                <a:sym typeface="Lato"/>
              </a:rPr>
              <a:t>Hair grows in new places (underarms, pubic area).</a:t>
            </a:r>
          </a:p>
        </p:txBody>
      </p:sp>
      <p:sp>
        <p:nvSpPr>
          <p:cNvPr name="TextBox 17" id="17"/>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26A42B"/>
                </a:solidFill>
                <a:latin typeface="Lilita One"/>
                <a:ea typeface="Lilita One"/>
                <a:cs typeface="Lilita One"/>
                <a:sym typeface="Lilita One"/>
              </a:rPr>
              <a:t>Everyone</a:t>
            </a:r>
          </a:p>
        </p:txBody>
      </p:sp>
      <p:sp>
        <p:nvSpPr>
          <p:cNvPr name="TextBox 18" id="18"/>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26A42B">
                    <a:alpha val="52941"/>
                  </a:srgbClr>
                </a:solidFill>
                <a:latin typeface="Lilita One"/>
                <a:ea typeface="Lilita One"/>
                <a:cs typeface="Lilita One"/>
                <a:sym typeface="Lilita One"/>
              </a:rPr>
              <a:t>Your puberty guide </a:t>
            </a:r>
          </a:p>
        </p:txBody>
      </p:sp>
      <p:sp>
        <p:nvSpPr>
          <p:cNvPr name="TextBox 19" id="19"/>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26A42B"/>
                </a:solidFill>
                <a:latin typeface="Lilita One"/>
                <a:ea typeface="Lilita One"/>
                <a:cs typeface="Lilita One"/>
                <a:sym typeface="Lilita One"/>
              </a:rPr>
              <a:t>Changes to anatomy</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123417">
            <a:off x="3633909" y="1334495"/>
            <a:ext cx="11612608" cy="7911089"/>
          </a:xfrm>
          <a:custGeom>
            <a:avLst/>
            <a:gdLst/>
            <a:ahLst/>
            <a:cxnLst/>
            <a:rect r="r" b="b" t="t" l="l"/>
            <a:pathLst>
              <a:path h="7911089" w="11612608">
                <a:moveTo>
                  <a:pt x="0" y="0"/>
                </a:moveTo>
                <a:lnTo>
                  <a:pt x="11612608" y="0"/>
                </a:lnTo>
                <a:lnTo>
                  <a:pt x="11612608" y="7911089"/>
                </a:lnTo>
                <a:lnTo>
                  <a:pt x="0" y="7911089"/>
                </a:lnTo>
                <a:lnTo>
                  <a:pt x="0" y="0"/>
                </a:lnTo>
                <a:close/>
              </a:path>
            </a:pathLst>
          </a:custGeom>
          <a:blipFill>
            <a:blip r:embed="rId5"/>
            <a:stretch>
              <a:fillRect l="0" t="0" r="0" b="0"/>
            </a:stretch>
          </a:blipFill>
        </p:spPr>
      </p:sp>
      <p:grpSp>
        <p:nvGrpSpPr>
          <p:cNvPr name="Group 11" id="11"/>
          <p:cNvGrpSpPr/>
          <p:nvPr/>
        </p:nvGrpSpPr>
        <p:grpSpPr>
          <a:xfrm rot="-123417">
            <a:off x="4020168" y="1623726"/>
            <a:ext cx="929566" cy="7557960"/>
            <a:chOff x="0" y="0"/>
            <a:chExt cx="224972" cy="1829165"/>
          </a:xfrm>
        </p:grpSpPr>
        <p:sp>
          <p:nvSpPr>
            <p:cNvPr name="Freeform 12" id="12"/>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6A42B"/>
            </a:solidFill>
          </p:spPr>
        </p:sp>
        <p:sp>
          <p:nvSpPr>
            <p:cNvPr name="TextBox 13" id="13"/>
            <p:cNvSpPr txBox="true"/>
            <p:nvPr/>
          </p:nvSpPr>
          <p:spPr>
            <a:xfrm>
              <a:off x="0" y="38100"/>
              <a:ext cx="224972" cy="1791065"/>
            </a:xfrm>
            <a:prstGeom prst="rect">
              <a:avLst/>
            </a:prstGeom>
          </p:spPr>
          <p:txBody>
            <a:bodyPr anchor="ctr" rtlCol="false" tIns="50800" lIns="50800" bIns="50800" rIns="50800"/>
            <a:lstStyle/>
            <a:p>
              <a:pPr algn="ctr">
                <a:lnSpc>
                  <a:spcPts val="1753"/>
                </a:lnSpc>
              </a:pPr>
            </a:p>
          </p:txBody>
        </p:sp>
      </p:grpSp>
      <p:sp>
        <p:nvSpPr>
          <p:cNvPr name="Freeform 14" id="14"/>
          <p:cNvSpPr/>
          <p:nvPr/>
        </p:nvSpPr>
        <p:spPr>
          <a:xfrm flipH="false" flipV="false" rot="-5523417">
            <a:off x="727257" y="4968458"/>
            <a:ext cx="7502108" cy="945604"/>
          </a:xfrm>
          <a:custGeom>
            <a:avLst/>
            <a:gdLst/>
            <a:ahLst/>
            <a:cxnLst/>
            <a:rect r="r" b="b" t="t" l="l"/>
            <a:pathLst>
              <a:path h="945604" w="7502108">
                <a:moveTo>
                  <a:pt x="0" y="0"/>
                </a:moveTo>
                <a:lnTo>
                  <a:pt x="7502108" y="0"/>
                </a:lnTo>
                <a:lnTo>
                  <a:pt x="7502108" y="945605"/>
                </a:lnTo>
                <a:lnTo>
                  <a:pt x="0" y="945605"/>
                </a:lnTo>
                <a:lnTo>
                  <a:pt x="0" y="0"/>
                </a:lnTo>
                <a:close/>
              </a:path>
            </a:pathLst>
          </a:custGeom>
          <a:blipFill>
            <a:blip r:embed="rId6"/>
            <a:stretch>
              <a:fillRect l="0" t="0" r="0" b="-353352"/>
            </a:stretch>
          </a:blipFill>
        </p:spPr>
      </p:sp>
      <p:sp>
        <p:nvSpPr>
          <p:cNvPr name="Freeform 15" id="15"/>
          <p:cNvSpPr/>
          <p:nvPr/>
        </p:nvSpPr>
        <p:spPr>
          <a:xfrm flipH="true" flipV="false" rot="434240">
            <a:off x="12998949" y="7665959"/>
            <a:ext cx="1396412" cy="1117130"/>
          </a:xfrm>
          <a:custGeom>
            <a:avLst/>
            <a:gdLst/>
            <a:ahLst/>
            <a:cxnLst/>
            <a:rect r="r" b="b" t="t" l="l"/>
            <a:pathLst>
              <a:path h="1117130" w="1396412">
                <a:moveTo>
                  <a:pt x="1396412" y="0"/>
                </a:moveTo>
                <a:lnTo>
                  <a:pt x="0" y="0"/>
                </a:lnTo>
                <a:lnTo>
                  <a:pt x="0" y="1117129"/>
                </a:lnTo>
                <a:lnTo>
                  <a:pt x="1396412" y="1117129"/>
                </a:lnTo>
                <a:lnTo>
                  <a:pt x="1396412" y="0"/>
                </a:lnTo>
                <a:close/>
              </a:path>
            </a:pathLst>
          </a:custGeom>
          <a:blipFill>
            <a:blip r:embed="rId7">
              <a:alphaModFix amt="49000"/>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328976">
            <a:off x="13157312" y="7999327"/>
            <a:ext cx="1077867" cy="297486"/>
          </a:xfrm>
          <a:prstGeom prst="rect">
            <a:avLst/>
          </a:prstGeom>
        </p:spPr>
        <p:txBody>
          <a:bodyPr anchor="t" rtlCol="false" tIns="0" lIns="0" bIns="0" rIns="0">
            <a:spAutoFit/>
          </a:bodyPr>
          <a:lstStyle/>
          <a:p>
            <a:pPr algn="ctr" marL="0" indent="0" lvl="1">
              <a:lnSpc>
                <a:spcPts val="2288"/>
              </a:lnSpc>
              <a:spcBef>
                <a:spcPct val="0"/>
              </a:spcBef>
            </a:pPr>
            <a:r>
              <a:rPr lang="en-US" sz="2080">
                <a:solidFill>
                  <a:srgbClr val="26A42B"/>
                </a:solidFill>
                <a:latin typeface="Lilita One"/>
                <a:ea typeface="Lilita One"/>
                <a:cs typeface="Lilita One"/>
                <a:sym typeface="Lilita One"/>
              </a:rPr>
              <a:t>Everyone</a:t>
            </a:r>
          </a:p>
        </p:txBody>
      </p:sp>
      <p:sp>
        <p:nvSpPr>
          <p:cNvPr name="TextBox 17" id="17"/>
          <p:cNvSpPr txBox="true"/>
          <p:nvPr/>
        </p:nvSpPr>
        <p:spPr>
          <a:xfrm rot="-123417">
            <a:off x="9961022" y="8248318"/>
            <a:ext cx="3467066" cy="271434"/>
          </a:xfrm>
          <a:prstGeom prst="rect">
            <a:avLst/>
          </a:prstGeom>
        </p:spPr>
        <p:txBody>
          <a:bodyPr anchor="t" rtlCol="false" tIns="0" lIns="0" bIns="0" rIns="0">
            <a:spAutoFit/>
          </a:bodyPr>
          <a:lstStyle/>
          <a:p>
            <a:pPr algn="ctr" marL="0" indent="0" lvl="1">
              <a:lnSpc>
                <a:spcPts val="1986"/>
              </a:lnSpc>
            </a:pPr>
            <a:r>
              <a:rPr lang="en-US" sz="2135">
                <a:solidFill>
                  <a:srgbClr val="26A42B">
                    <a:alpha val="52941"/>
                  </a:srgbClr>
                </a:solidFill>
                <a:latin typeface="Lilita One"/>
                <a:ea typeface="Lilita One"/>
                <a:cs typeface="Lilita One"/>
                <a:sym typeface="Lilita One"/>
              </a:rPr>
              <a:t>Your puberty guide </a:t>
            </a:r>
          </a:p>
        </p:txBody>
      </p:sp>
      <p:sp>
        <p:nvSpPr>
          <p:cNvPr name="TextBox 18" id="18"/>
          <p:cNvSpPr txBox="true"/>
          <p:nvPr/>
        </p:nvSpPr>
        <p:spPr>
          <a:xfrm rot="-124762">
            <a:off x="4757081" y="2132548"/>
            <a:ext cx="4453856" cy="381956"/>
          </a:xfrm>
          <a:prstGeom prst="rect">
            <a:avLst/>
          </a:prstGeom>
        </p:spPr>
        <p:txBody>
          <a:bodyPr anchor="t" rtlCol="false" tIns="0" lIns="0" bIns="0" rIns="0">
            <a:spAutoFit/>
          </a:bodyPr>
          <a:lstStyle/>
          <a:p>
            <a:pPr algn="ctr">
              <a:lnSpc>
                <a:spcPts val="2742"/>
              </a:lnSpc>
            </a:pPr>
            <a:r>
              <a:rPr lang="en-US" sz="3047">
                <a:solidFill>
                  <a:srgbClr val="26A42B">
                    <a:alpha val="9804"/>
                  </a:srgbClr>
                </a:solidFill>
                <a:latin typeface="Lilita One"/>
                <a:ea typeface="Lilita One"/>
                <a:cs typeface="Lilita One"/>
                <a:sym typeface="Lilita One"/>
              </a:rPr>
              <a:t>Changes to anatomy</a:t>
            </a:r>
          </a:p>
        </p:txBody>
      </p:sp>
      <p:sp>
        <p:nvSpPr>
          <p:cNvPr name="TextBox 19" id="19"/>
          <p:cNvSpPr txBox="true"/>
          <p:nvPr/>
        </p:nvSpPr>
        <p:spPr>
          <a:xfrm rot="-123417">
            <a:off x="10321045" y="2751600"/>
            <a:ext cx="3590657" cy="4876040"/>
          </a:xfrm>
          <a:prstGeom prst="rect">
            <a:avLst/>
          </a:prstGeom>
        </p:spPr>
        <p:txBody>
          <a:bodyPr anchor="t" rtlCol="false" tIns="0" lIns="0" bIns="0" rIns="0">
            <a:spAutoFit/>
          </a:bodyPr>
          <a:lstStyle/>
          <a:p>
            <a:pPr algn="l">
              <a:lnSpc>
                <a:spcPts val="2595"/>
              </a:lnSpc>
            </a:pPr>
            <a:r>
              <a:rPr lang="en-US" sz="2595">
                <a:solidFill>
                  <a:srgbClr val="000000"/>
                </a:solidFill>
                <a:latin typeface="Lato"/>
                <a:ea typeface="Lato"/>
                <a:cs typeface="Lato"/>
                <a:sym typeface="Lato"/>
              </a:rPr>
              <a:t>You might feel happy, sad, or angry for no clear reason – that’s normal.</a:t>
            </a:r>
          </a:p>
          <a:p>
            <a:pPr algn="l">
              <a:lnSpc>
                <a:spcPts val="2595"/>
              </a:lnSpc>
            </a:pPr>
          </a:p>
          <a:p>
            <a:pPr algn="l">
              <a:lnSpc>
                <a:spcPts val="2595"/>
              </a:lnSpc>
            </a:pPr>
            <a:r>
              <a:rPr lang="en-US" sz="2595">
                <a:solidFill>
                  <a:srgbClr val="000000"/>
                </a:solidFill>
                <a:latin typeface="Lato"/>
                <a:ea typeface="Lato"/>
                <a:cs typeface="Lato"/>
                <a:sym typeface="Lato"/>
              </a:rPr>
              <a:t>Feelings can feel stronger than before.</a:t>
            </a:r>
          </a:p>
          <a:p>
            <a:pPr algn="l">
              <a:lnSpc>
                <a:spcPts val="2595"/>
              </a:lnSpc>
            </a:pPr>
          </a:p>
          <a:p>
            <a:pPr algn="l">
              <a:lnSpc>
                <a:spcPts val="2595"/>
              </a:lnSpc>
            </a:pPr>
            <a:r>
              <a:rPr lang="en-US" sz="2595">
                <a:solidFill>
                  <a:srgbClr val="000000"/>
                </a:solidFill>
                <a:latin typeface="Lato"/>
                <a:ea typeface="Lato"/>
                <a:cs typeface="Lato"/>
                <a:sym typeface="Lato"/>
              </a:rPr>
              <a:t>You might start li</a:t>
            </a:r>
            <a:r>
              <a:rPr lang="en-US" sz="2595">
                <a:solidFill>
                  <a:srgbClr val="000000"/>
                </a:solidFill>
                <a:latin typeface="Lato"/>
                <a:ea typeface="Lato"/>
                <a:cs typeface="Lato"/>
                <a:sym typeface="Lato"/>
              </a:rPr>
              <a:t>ki</a:t>
            </a:r>
            <a:r>
              <a:rPr lang="en-US" sz="2595">
                <a:solidFill>
                  <a:srgbClr val="000000"/>
                </a:solidFill>
                <a:latin typeface="Lato"/>
                <a:ea typeface="Lato"/>
                <a:cs typeface="Lato"/>
                <a:sym typeface="Lato"/>
              </a:rPr>
              <a:t>ng someone or notice changes in friendships.</a:t>
            </a:r>
          </a:p>
          <a:p>
            <a:pPr algn="l">
              <a:lnSpc>
                <a:spcPts val="2595"/>
              </a:lnSpc>
            </a:pPr>
          </a:p>
          <a:p>
            <a:pPr algn="l">
              <a:lnSpc>
                <a:spcPts val="2595"/>
              </a:lnSpc>
            </a:pPr>
            <a:r>
              <a:rPr lang="en-US" sz="2595">
                <a:solidFill>
                  <a:srgbClr val="000000"/>
                </a:solidFill>
                <a:latin typeface="Lato"/>
                <a:ea typeface="Lato"/>
                <a:cs typeface="Lato"/>
                <a:sym typeface="Lato"/>
              </a:rPr>
              <a:t>You may feel ready for new things but also nervous about change.</a:t>
            </a:r>
          </a:p>
          <a:p>
            <a:pPr algn="l">
              <a:lnSpc>
                <a:spcPts val="2595"/>
              </a:lnSpc>
            </a:pPr>
          </a:p>
        </p:txBody>
      </p:sp>
      <p:sp>
        <p:nvSpPr>
          <p:cNvPr name="TextBox 20" id="20"/>
          <p:cNvSpPr txBox="true"/>
          <p:nvPr/>
        </p:nvSpPr>
        <p:spPr>
          <a:xfrm rot="-124762">
            <a:off x="9889973" y="1939462"/>
            <a:ext cx="4453856" cy="381956"/>
          </a:xfrm>
          <a:prstGeom prst="rect">
            <a:avLst/>
          </a:prstGeom>
        </p:spPr>
        <p:txBody>
          <a:bodyPr anchor="t" rtlCol="false" tIns="0" lIns="0" bIns="0" rIns="0">
            <a:spAutoFit/>
          </a:bodyPr>
          <a:lstStyle/>
          <a:p>
            <a:pPr algn="ctr">
              <a:lnSpc>
                <a:spcPts val="2742"/>
              </a:lnSpc>
            </a:pPr>
            <a:r>
              <a:rPr lang="en-US" sz="3047">
                <a:solidFill>
                  <a:srgbClr val="26A42B"/>
                </a:solidFill>
                <a:latin typeface="Lilita One"/>
                <a:ea typeface="Lilita One"/>
                <a:cs typeface="Lilita One"/>
                <a:sym typeface="Lilita One"/>
              </a:rPr>
              <a:t>Changes to feelings</a:t>
            </a:r>
          </a:p>
        </p:txBody>
      </p:sp>
      <p:sp>
        <p:nvSpPr>
          <p:cNvPr name="TextBox 21" id="21"/>
          <p:cNvSpPr txBox="true"/>
          <p:nvPr/>
        </p:nvSpPr>
        <p:spPr>
          <a:xfrm rot="-123417">
            <a:off x="5496265" y="3163838"/>
            <a:ext cx="3271292" cy="4620463"/>
          </a:xfrm>
          <a:prstGeom prst="rect">
            <a:avLst/>
          </a:prstGeom>
        </p:spPr>
        <p:txBody>
          <a:bodyPr anchor="t" rtlCol="false" tIns="0" lIns="0" bIns="0" rIns="0">
            <a:spAutoFit/>
          </a:bodyPr>
          <a:lstStyle/>
          <a:p>
            <a:pPr algn="l">
              <a:lnSpc>
                <a:spcPts val="3095"/>
              </a:lnSpc>
            </a:pPr>
            <a:r>
              <a:rPr lang="en-US" sz="3095">
                <a:solidFill>
                  <a:srgbClr val="000000">
                    <a:alpha val="9804"/>
                  </a:srgbClr>
                </a:solidFill>
                <a:latin typeface="Lato"/>
                <a:ea typeface="Lato"/>
                <a:cs typeface="Lato"/>
                <a:sym typeface="Lato"/>
              </a:rPr>
              <a:t>Sweat glands become more active, leading to body odour.</a:t>
            </a:r>
          </a:p>
          <a:p>
            <a:pPr algn="l">
              <a:lnSpc>
                <a:spcPts val="3095"/>
              </a:lnSpc>
            </a:pPr>
          </a:p>
          <a:p>
            <a:pPr algn="l">
              <a:lnSpc>
                <a:spcPts val="3095"/>
              </a:lnSpc>
            </a:pPr>
            <a:r>
              <a:rPr lang="en-US" sz="3095">
                <a:solidFill>
                  <a:srgbClr val="000000">
                    <a:alpha val="9804"/>
                  </a:srgbClr>
                </a:solidFill>
                <a:latin typeface="Lato"/>
                <a:ea typeface="Lato"/>
                <a:cs typeface="Lato"/>
                <a:sym typeface="Lato"/>
              </a:rPr>
              <a:t>Ski</a:t>
            </a:r>
            <a:r>
              <a:rPr lang="en-US" sz="3095">
                <a:solidFill>
                  <a:srgbClr val="000000">
                    <a:alpha val="9804"/>
                  </a:srgbClr>
                </a:solidFill>
                <a:latin typeface="Lato"/>
                <a:ea typeface="Lato"/>
                <a:cs typeface="Lato"/>
                <a:sym typeface="Lato"/>
              </a:rPr>
              <a:t>n produces more oil, which can lead to acne.</a:t>
            </a:r>
          </a:p>
          <a:p>
            <a:pPr algn="l">
              <a:lnSpc>
                <a:spcPts val="3095"/>
              </a:lnSpc>
            </a:pPr>
          </a:p>
          <a:p>
            <a:pPr algn="l">
              <a:lnSpc>
                <a:spcPts val="3095"/>
              </a:lnSpc>
            </a:pPr>
            <a:r>
              <a:rPr lang="en-US" sz="3095">
                <a:solidFill>
                  <a:srgbClr val="000000">
                    <a:alpha val="9804"/>
                  </a:srgbClr>
                </a:solidFill>
                <a:latin typeface="Lato"/>
                <a:ea typeface="Lato"/>
                <a:cs typeface="Lato"/>
                <a:sym typeface="Lato"/>
              </a:rPr>
              <a:t>Hair grows in new places (underarms, pubic area).</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68102">
            <a:off x="6667010" y="2577275"/>
            <a:ext cx="9482898" cy="6851736"/>
            <a:chOff x="0" y="0"/>
            <a:chExt cx="3027866" cy="2187742"/>
          </a:xfrm>
        </p:grpSpPr>
        <p:sp>
          <p:nvSpPr>
            <p:cNvPr name="Freeform 7" id="7"/>
            <p:cNvSpPr/>
            <p:nvPr/>
          </p:nvSpPr>
          <p:spPr>
            <a:xfrm flipH="false" flipV="false" rot="0">
              <a:off x="0" y="0"/>
              <a:ext cx="3027866" cy="2187742"/>
            </a:xfrm>
            <a:custGeom>
              <a:avLst/>
              <a:gdLst/>
              <a:ahLst/>
              <a:cxnLst/>
              <a:rect r="r" b="b" t="t" l="l"/>
              <a:pathLst>
                <a:path h="2187742" w="3027866">
                  <a:moveTo>
                    <a:pt x="0" y="0"/>
                  </a:moveTo>
                  <a:lnTo>
                    <a:pt x="3027866" y="0"/>
                  </a:lnTo>
                  <a:lnTo>
                    <a:pt x="3027866" y="2187742"/>
                  </a:lnTo>
                  <a:lnTo>
                    <a:pt x="0" y="2187742"/>
                  </a:lnTo>
                  <a:close/>
                </a:path>
              </a:pathLst>
            </a:custGeom>
            <a:solidFill>
              <a:srgbClr val="26A42B"/>
            </a:solidFill>
          </p:spPr>
        </p:sp>
        <p:sp>
          <p:nvSpPr>
            <p:cNvPr name="TextBox 8" id="8"/>
            <p:cNvSpPr txBox="true"/>
            <p:nvPr/>
          </p:nvSpPr>
          <p:spPr>
            <a:xfrm>
              <a:off x="0" y="38100"/>
              <a:ext cx="3027866" cy="2149642"/>
            </a:xfrm>
            <a:prstGeom prst="rect">
              <a:avLst/>
            </a:prstGeom>
          </p:spPr>
          <p:txBody>
            <a:bodyPr anchor="ctr" rtlCol="false" tIns="41903" lIns="41903" bIns="41903" rIns="41903"/>
            <a:lstStyle/>
            <a:p>
              <a:pPr algn="ctr">
                <a:lnSpc>
                  <a:spcPts val="1753"/>
                </a:lnSpc>
              </a:pPr>
            </a:p>
          </p:txBody>
        </p:sp>
      </p:grpSp>
      <p:grpSp>
        <p:nvGrpSpPr>
          <p:cNvPr name="Group 9" id="9"/>
          <p:cNvGrpSpPr/>
          <p:nvPr/>
        </p:nvGrpSpPr>
        <p:grpSpPr>
          <a:xfrm rot="68102">
            <a:off x="6790984" y="2694409"/>
            <a:ext cx="9210559" cy="6616351"/>
            <a:chOff x="0" y="0"/>
            <a:chExt cx="2940909" cy="2112585"/>
          </a:xfrm>
        </p:grpSpPr>
        <p:sp>
          <p:nvSpPr>
            <p:cNvPr name="Freeform 10" id="10"/>
            <p:cNvSpPr/>
            <p:nvPr/>
          </p:nvSpPr>
          <p:spPr>
            <a:xfrm flipH="false" flipV="false" rot="0">
              <a:off x="0" y="0"/>
              <a:ext cx="2940909" cy="2112585"/>
            </a:xfrm>
            <a:custGeom>
              <a:avLst/>
              <a:gdLst/>
              <a:ahLst/>
              <a:cxnLst/>
              <a:rect r="r" b="b" t="t" l="l"/>
              <a:pathLst>
                <a:path h="2112585" w="2940909">
                  <a:moveTo>
                    <a:pt x="0" y="0"/>
                  </a:moveTo>
                  <a:lnTo>
                    <a:pt x="2940909" y="0"/>
                  </a:lnTo>
                  <a:lnTo>
                    <a:pt x="2940909" y="2112585"/>
                  </a:lnTo>
                  <a:lnTo>
                    <a:pt x="0" y="2112585"/>
                  </a:lnTo>
                  <a:close/>
                </a:path>
              </a:pathLst>
            </a:custGeom>
            <a:solidFill>
              <a:srgbClr val="92C293"/>
            </a:solidFill>
          </p:spPr>
        </p:sp>
        <p:sp>
          <p:nvSpPr>
            <p:cNvPr name="TextBox 11" id="11"/>
            <p:cNvSpPr txBox="true"/>
            <p:nvPr/>
          </p:nvSpPr>
          <p:spPr>
            <a:xfrm>
              <a:off x="0" y="38100"/>
              <a:ext cx="2940909" cy="2074485"/>
            </a:xfrm>
            <a:prstGeom prst="rect">
              <a:avLst/>
            </a:prstGeom>
          </p:spPr>
          <p:txBody>
            <a:bodyPr anchor="ctr" rtlCol="false" tIns="41903" lIns="41903" bIns="41903" rIns="41903"/>
            <a:lstStyle/>
            <a:p>
              <a:pPr algn="ctr">
                <a:lnSpc>
                  <a:spcPts val="1753"/>
                </a:lnSpc>
              </a:pPr>
            </a:p>
          </p:txBody>
        </p:sp>
      </p:grpSp>
      <p:grpSp>
        <p:nvGrpSpPr>
          <p:cNvPr name="Group 12" id="12"/>
          <p:cNvGrpSpPr/>
          <p:nvPr/>
        </p:nvGrpSpPr>
        <p:grpSpPr>
          <a:xfrm rot="0">
            <a:off x="15014637" y="317375"/>
            <a:ext cx="3114379" cy="2696134"/>
            <a:chOff x="0" y="0"/>
            <a:chExt cx="4152505" cy="3594845"/>
          </a:xfrm>
        </p:grpSpPr>
        <p:sp>
          <p:nvSpPr>
            <p:cNvPr name="Freeform 13" id="13"/>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5" id="15"/>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pic>
        <p:nvPicPr>
          <p:cNvPr name="Picture 16" id="16"/>
          <p:cNvPicPr>
            <a:picLocks noChangeAspect="true"/>
          </p:cNvPicPr>
          <p:nvPr/>
        </p:nvPicPr>
        <p:blipFill>
          <a:blip r:embed="rId5"/>
          <a:srcRect l="0" t="0" r="0" b="0"/>
          <a:stretch>
            <a:fillRect/>
          </a:stretch>
        </p:blipFill>
        <p:spPr>
          <a:xfrm flipH="true" flipV="true" rot="-5000801">
            <a:off x="3437396" y="2362993"/>
            <a:ext cx="2489327" cy="3341379"/>
          </a:xfrm>
          <a:prstGeom prst="rect">
            <a:avLst/>
          </a:prstGeom>
        </p:spPr>
      </p:pic>
      <p:sp>
        <p:nvSpPr>
          <p:cNvPr name="TextBox 17" id="17"/>
          <p:cNvSpPr txBox="true"/>
          <p:nvPr/>
        </p:nvSpPr>
        <p:spPr>
          <a:xfrm rot="-124762">
            <a:off x="2394408" y="1135849"/>
            <a:ext cx="12607801" cy="913781"/>
          </a:xfrm>
          <a:prstGeom prst="rect">
            <a:avLst/>
          </a:prstGeom>
        </p:spPr>
        <p:txBody>
          <a:bodyPr anchor="t" rtlCol="false" tIns="0" lIns="0" bIns="0" rIns="0">
            <a:spAutoFit/>
          </a:bodyPr>
          <a:lstStyle/>
          <a:p>
            <a:pPr algn="ctr">
              <a:lnSpc>
                <a:spcPts val="6443"/>
              </a:lnSpc>
            </a:pPr>
            <a:r>
              <a:rPr lang="en-US" sz="7763">
                <a:solidFill>
                  <a:srgbClr val="26A42B"/>
                </a:solidFill>
                <a:latin typeface="Lilita One"/>
                <a:ea typeface="Lilita One"/>
                <a:cs typeface="Lilita One"/>
                <a:sym typeface="Lilita One"/>
              </a:rPr>
              <a:t>Info sheet in your workbook</a:t>
            </a:r>
          </a:p>
        </p:txBody>
      </p:sp>
      <p:grpSp>
        <p:nvGrpSpPr>
          <p:cNvPr name="Group 18" id="18"/>
          <p:cNvGrpSpPr/>
          <p:nvPr/>
        </p:nvGrpSpPr>
        <p:grpSpPr>
          <a:xfrm rot="64587">
            <a:off x="7204672" y="3109255"/>
            <a:ext cx="8453975" cy="5787775"/>
            <a:chOff x="0" y="0"/>
            <a:chExt cx="11271967" cy="7717033"/>
          </a:xfrm>
        </p:grpSpPr>
        <p:sp>
          <p:nvSpPr>
            <p:cNvPr name="Freeform 19" id="19"/>
            <p:cNvSpPr/>
            <p:nvPr/>
          </p:nvSpPr>
          <p:spPr>
            <a:xfrm flipH="false" flipV="false" rot="21722">
              <a:off x="24045" y="35384"/>
              <a:ext cx="11223877" cy="7646266"/>
            </a:xfrm>
            <a:custGeom>
              <a:avLst/>
              <a:gdLst/>
              <a:ahLst/>
              <a:cxnLst/>
              <a:rect r="r" b="b" t="t" l="l"/>
              <a:pathLst>
                <a:path h="7646266" w="11223877">
                  <a:moveTo>
                    <a:pt x="0" y="0"/>
                  </a:moveTo>
                  <a:lnTo>
                    <a:pt x="11223877" y="0"/>
                  </a:lnTo>
                  <a:lnTo>
                    <a:pt x="11223877" y="7646266"/>
                  </a:lnTo>
                  <a:lnTo>
                    <a:pt x="0" y="7646266"/>
                  </a:lnTo>
                  <a:lnTo>
                    <a:pt x="0" y="0"/>
                  </a:lnTo>
                  <a:close/>
                </a:path>
              </a:pathLst>
            </a:custGeom>
            <a:blipFill>
              <a:blip r:embed="rId6"/>
              <a:stretch>
                <a:fillRect l="0" t="0" r="0" b="0"/>
              </a:stretch>
            </a:blipFill>
          </p:spPr>
        </p:sp>
        <p:grpSp>
          <p:nvGrpSpPr>
            <p:cNvPr name="Group 20" id="20"/>
            <p:cNvGrpSpPr/>
            <p:nvPr/>
          </p:nvGrpSpPr>
          <p:grpSpPr>
            <a:xfrm rot="21722">
              <a:off x="397046" y="112690"/>
              <a:ext cx="898448" cy="7304958"/>
              <a:chOff x="0" y="0"/>
              <a:chExt cx="224972" cy="1829165"/>
            </a:xfrm>
          </p:grpSpPr>
          <p:sp>
            <p:nvSpPr>
              <p:cNvPr name="Freeform 21" id="21"/>
              <p:cNvSpPr/>
              <p:nvPr/>
            </p:nvSpPr>
            <p:spPr>
              <a:xfrm flipH="false" flipV="false" rot="0">
                <a:off x="0" y="0"/>
                <a:ext cx="224972" cy="1829165"/>
              </a:xfrm>
              <a:custGeom>
                <a:avLst/>
                <a:gdLst/>
                <a:ahLst/>
                <a:cxnLst/>
                <a:rect r="r" b="b" t="t" l="l"/>
                <a:pathLst>
                  <a:path h="1829165" w="224972">
                    <a:moveTo>
                      <a:pt x="0" y="0"/>
                    </a:moveTo>
                    <a:lnTo>
                      <a:pt x="224972" y="0"/>
                    </a:lnTo>
                    <a:lnTo>
                      <a:pt x="224972" y="1829165"/>
                    </a:lnTo>
                    <a:lnTo>
                      <a:pt x="0" y="1829165"/>
                    </a:lnTo>
                    <a:close/>
                  </a:path>
                </a:pathLst>
              </a:custGeom>
              <a:solidFill>
                <a:srgbClr val="26A42B"/>
              </a:solidFill>
            </p:spPr>
          </p:sp>
          <p:sp>
            <p:nvSpPr>
              <p:cNvPr name="TextBox 22" id="22"/>
              <p:cNvSpPr txBox="true"/>
              <p:nvPr/>
            </p:nvSpPr>
            <p:spPr>
              <a:xfrm>
                <a:off x="0" y="38100"/>
                <a:ext cx="224972" cy="1791065"/>
              </a:xfrm>
              <a:prstGeom prst="rect">
                <a:avLst/>
              </a:prstGeom>
            </p:spPr>
            <p:txBody>
              <a:bodyPr anchor="ctr" rtlCol="false" tIns="51163" lIns="51163" bIns="51163" rIns="51163"/>
              <a:lstStyle/>
              <a:p>
                <a:pPr algn="ctr">
                  <a:lnSpc>
                    <a:spcPts val="1753"/>
                  </a:lnSpc>
                </a:pPr>
              </a:p>
            </p:txBody>
          </p:sp>
        </p:grpSp>
        <p:sp>
          <p:nvSpPr>
            <p:cNvPr name="Freeform 23" id="23"/>
            <p:cNvSpPr/>
            <p:nvPr/>
          </p:nvSpPr>
          <p:spPr>
            <a:xfrm flipH="false" flipV="false" rot="-5378277">
              <a:off x="-2787202" y="3345154"/>
              <a:ext cx="7250975" cy="913950"/>
            </a:xfrm>
            <a:custGeom>
              <a:avLst/>
              <a:gdLst/>
              <a:ahLst/>
              <a:cxnLst/>
              <a:rect r="r" b="b" t="t" l="l"/>
              <a:pathLst>
                <a:path h="913950" w="7250975">
                  <a:moveTo>
                    <a:pt x="0" y="0"/>
                  </a:moveTo>
                  <a:lnTo>
                    <a:pt x="7250975" y="0"/>
                  </a:lnTo>
                  <a:lnTo>
                    <a:pt x="7250975" y="913950"/>
                  </a:lnTo>
                  <a:lnTo>
                    <a:pt x="0" y="913950"/>
                  </a:lnTo>
                  <a:lnTo>
                    <a:pt x="0" y="0"/>
                  </a:lnTo>
                  <a:close/>
                </a:path>
              </a:pathLst>
            </a:custGeom>
            <a:blipFill>
              <a:blip r:embed="rId7"/>
              <a:stretch>
                <a:fillRect l="0" t="0" r="0" b="-353352"/>
              </a:stretch>
            </a:blipFill>
          </p:spPr>
        </p:sp>
        <p:sp>
          <p:nvSpPr>
            <p:cNvPr name="Freeform 24" id="24"/>
            <p:cNvSpPr/>
            <p:nvPr/>
          </p:nvSpPr>
          <p:spPr>
            <a:xfrm flipH="true" flipV="false" rot="579379">
              <a:off x="8952215" y="6326032"/>
              <a:ext cx="1349667" cy="1079734"/>
            </a:xfrm>
            <a:custGeom>
              <a:avLst/>
              <a:gdLst/>
              <a:ahLst/>
              <a:cxnLst/>
              <a:rect r="r" b="b" t="t" l="l"/>
              <a:pathLst>
                <a:path h="1079734" w="1349667">
                  <a:moveTo>
                    <a:pt x="1349668" y="0"/>
                  </a:moveTo>
                  <a:lnTo>
                    <a:pt x="0" y="0"/>
                  </a:lnTo>
                  <a:lnTo>
                    <a:pt x="0" y="1079734"/>
                  </a:lnTo>
                  <a:lnTo>
                    <a:pt x="1349668" y="1079734"/>
                  </a:lnTo>
                  <a:lnTo>
                    <a:pt x="1349668" y="0"/>
                  </a:lnTo>
                  <a:close/>
                </a:path>
              </a:pathLst>
            </a:custGeom>
            <a:blipFill>
              <a:blip r:embed="rId8">
                <a:alphaModFix amt="49000"/>
                <a:extLst>
                  <a:ext uri="{96DAC541-7B7A-43D3-8B79-37D633B846F1}">
                    <asvg:svgBlip xmlns:asvg="http://schemas.microsoft.com/office/drawing/2016/SVG/main" r:embed="rId9"/>
                  </a:ext>
                </a:extLst>
              </a:blip>
              <a:stretch>
                <a:fillRect l="0" t="0" r="0" b="0"/>
              </a:stretch>
            </a:blipFill>
          </p:spPr>
        </p:sp>
        <p:sp>
          <p:nvSpPr>
            <p:cNvPr name="TextBox 25" id="25"/>
            <p:cNvSpPr txBox="true"/>
            <p:nvPr/>
          </p:nvSpPr>
          <p:spPr>
            <a:xfrm rot="474115">
              <a:off x="9109662" y="6629946"/>
              <a:ext cx="1041785" cy="305940"/>
            </a:xfrm>
            <a:prstGeom prst="rect">
              <a:avLst/>
            </a:prstGeom>
          </p:spPr>
          <p:txBody>
            <a:bodyPr anchor="t" rtlCol="false" tIns="0" lIns="0" bIns="0" rIns="0">
              <a:spAutoFit/>
            </a:bodyPr>
            <a:lstStyle/>
            <a:p>
              <a:pPr algn="ctr" marL="0" indent="0" lvl="1">
                <a:lnSpc>
                  <a:spcPts val="1659"/>
                </a:lnSpc>
                <a:spcBef>
                  <a:spcPct val="0"/>
                </a:spcBef>
              </a:pPr>
              <a:r>
                <a:rPr lang="en-US" sz="1508">
                  <a:solidFill>
                    <a:srgbClr val="26A42B"/>
                  </a:solidFill>
                  <a:latin typeface="Lilita One"/>
                  <a:ea typeface="Lilita One"/>
                  <a:cs typeface="Lilita One"/>
                  <a:sym typeface="Lilita One"/>
                </a:rPr>
                <a:t>Everyone</a:t>
              </a:r>
            </a:p>
          </p:txBody>
        </p:sp>
        <p:sp>
          <p:nvSpPr>
            <p:cNvPr name="TextBox 26" id="26"/>
            <p:cNvSpPr txBox="true"/>
            <p:nvPr/>
          </p:nvSpPr>
          <p:spPr>
            <a:xfrm rot="21722">
              <a:off x="6011256" y="6789610"/>
              <a:ext cx="3351006" cy="279803"/>
            </a:xfrm>
            <a:prstGeom prst="rect">
              <a:avLst/>
            </a:prstGeom>
          </p:spPr>
          <p:txBody>
            <a:bodyPr anchor="t" rtlCol="false" tIns="0" lIns="0" bIns="0" rIns="0">
              <a:spAutoFit/>
            </a:bodyPr>
            <a:lstStyle/>
            <a:p>
              <a:pPr algn="ctr" marL="0" indent="0" lvl="1">
                <a:lnSpc>
                  <a:spcPts val="1439"/>
                </a:lnSpc>
              </a:pPr>
              <a:r>
                <a:rPr lang="en-US" sz="1548">
                  <a:solidFill>
                    <a:srgbClr val="26A42B">
                      <a:alpha val="52941"/>
                    </a:srgbClr>
                  </a:solidFill>
                  <a:latin typeface="Lilita One"/>
                  <a:ea typeface="Lilita One"/>
                  <a:cs typeface="Lilita One"/>
                  <a:sym typeface="Lilita One"/>
                </a:rPr>
                <a:t>Your puberty guide </a:t>
              </a:r>
            </a:p>
          </p:txBody>
        </p:sp>
        <p:sp>
          <p:nvSpPr>
            <p:cNvPr name="TextBox 27" id="27"/>
            <p:cNvSpPr txBox="true"/>
            <p:nvPr/>
          </p:nvSpPr>
          <p:spPr>
            <a:xfrm rot="21722">
              <a:off x="1844685" y="1678217"/>
              <a:ext cx="3154856" cy="4011722"/>
            </a:xfrm>
            <a:prstGeom prst="rect">
              <a:avLst/>
            </a:prstGeom>
          </p:spPr>
          <p:txBody>
            <a:bodyPr anchor="t" rtlCol="false" tIns="0" lIns="0" bIns="0" rIns="0">
              <a:spAutoFit/>
            </a:bodyPr>
            <a:lstStyle/>
            <a:p>
              <a:pPr algn="l">
                <a:lnSpc>
                  <a:spcPts val="1304"/>
                </a:lnSpc>
              </a:pPr>
              <a:r>
                <a:rPr lang="en-US" sz="1304">
                  <a:solidFill>
                    <a:srgbClr val="000000"/>
                  </a:solidFill>
                  <a:latin typeface="Lato"/>
                  <a:ea typeface="Lato"/>
                  <a:cs typeface="Lato"/>
                  <a:sym typeface="Lato"/>
                </a:rPr>
                <a:t>Arms, legs, and feet grow fast – you might feel clumsy.</a:t>
              </a:r>
            </a:p>
            <a:p>
              <a:pPr algn="l">
                <a:lnSpc>
                  <a:spcPts val="1304"/>
                </a:lnSpc>
              </a:pPr>
            </a:p>
            <a:p>
              <a:pPr algn="l">
                <a:lnSpc>
                  <a:spcPts val="1304"/>
                </a:lnSpc>
              </a:pPr>
              <a:r>
                <a:rPr lang="en-US" sz="1304" strike="noStrike" u="none">
                  <a:solidFill>
                    <a:srgbClr val="000000"/>
                  </a:solidFill>
                  <a:latin typeface="Lato"/>
                  <a:ea typeface="Lato"/>
                  <a:cs typeface="Lato"/>
                  <a:sym typeface="Lato"/>
                </a:rPr>
                <a:t>Eve</a:t>
              </a:r>
              <a:r>
                <a:rPr lang="en-US" sz="1304" strike="noStrike" u="none">
                  <a:solidFill>
                    <a:srgbClr val="000000"/>
                  </a:solidFill>
                  <a:latin typeface="Lato"/>
                  <a:ea typeface="Lato"/>
                  <a:cs typeface="Lato"/>
                  <a:sym typeface="Lato"/>
                </a:rPr>
                <a:t>ryone starts pub</a:t>
              </a:r>
              <a:r>
                <a:rPr lang="en-US" sz="1304" strike="noStrike" u="none">
                  <a:solidFill>
                    <a:srgbClr val="000000"/>
                  </a:solidFill>
                  <a:latin typeface="Lato"/>
                  <a:ea typeface="Lato"/>
                  <a:cs typeface="Lato"/>
                  <a:sym typeface="Lato"/>
                </a:rPr>
                <a:t>erty at their own time.</a:t>
              </a:r>
            </a:p>
            <a:p>
              <a:pPr algn="l">
                <a:lnSpc>
                  <a:spcPts val="1304"/>
                </a:lnSpc>
              </a:pPr>
            </a:p>
            <a:p>
              <a:pPr algn="l">
                <a:lnSpc>
                  <a:spcPts val="1304"/>
                </a:lnSpc>
              </a:pPr>
              <a:r>
                <a:rPr lang="en-US" sz="1304" strike="noStrike" u="none">
                  <a:solidFill>
                    <a:srgbClr val="000000"/>
                  </a:solidFill>
                  <a:latin typeface="Lato"/>
                  <a:ea typeface="Lato"/>
                  <a:cs typeface="Lato"/>
                  <a:sym typeface="Lato"/>
                </a:rPr>
                <a:t>Hair grows under arms, on legs, and near private parts.</a:t>
              </a:r>
            </a:p>
            <a:p>
              <a:pPr algn="l">
                <a:lnSpc>
                  <a:spcPts val="1304"/>
                </a:lnSpc>
              </a:pPr>
            </a:p>
            <a:p>
              <a:pPr algn="l">
                <a:lnSpc>
                  <a:spcPts val="1304"/>
                </a:lnSpc>
              </a:pPr>
              <a:r>
                <a:rPr lang="en-US" sz="1304" strike="noStrike" u="none">
                  <a:solidFill>
                    <a:srgbClr val="000000"/>
                  </a:solidFill>
                  <a:latin typeface="Lato"/>
                  <a:ea typeface="Lato"/>
                  <a:cs typeface="Lato"/>
                  <a:sym typeface="Lato"/>
                </a:rPr>
                <a:t>Skin may get oily and pimples can show up.</a:t>
              </a:r>
            </a:p>
            <a:p>
              <a:pPr algn="l">
                <a:lnSpc>
                  <a:spcPts val="1304"/>
                </a:lnSpc>
              </a:pPr>
            </a:p>
            <a:p>
              <a:pPr algn="l">
                <a:lnSpc>
                  <a:spcPts val="1304"/>
                </a:lnSpc>
              </a:pPr>
              <a:r>
                <a:rPr lang="en-US" sz="1304" strike="noStrike" u="none">
                  <a:solidFill>
                    <a:srgbClr val="000000"/>
                  </a:solidFill>
                  <a:latin typeface="Lato"/>
                  <a:ea typeface="Lato"/>
                  <a:cs typeface="Lato"/>
                  <a:sym typeface="Lato"/>
                </a:rPr>
                <a:t>You might smell more – shower and use deodorant.</a:t>
              </a:r>
            </a:p>
            <a:p>
              <a:pPr algn="l">
                <a:lnSpc>
                  <a:spcPts val="1304"/>
                </a:lnSpc>
              </a:pPr>
            </a:p>
            <a:p>
              <a:pPr algn="l">
                <a:lnSpc>
                  <a:spcPts val="1304"/>
                </a:lnSpc>
              </a:pPr>
              <a:r>
                <a:rPr lang="en-US" sz="1304" strike="noStrike" u="none">
                  <a:solidFill>
                    <a:srgbClr val="000000"/>
                  </a:solidFill>
                  <a:latin typeface="Lato"/>
                  <a:ea typeface="Lato"/>
                  <a:cs typeface="Lato"/>
                  <a:sym typeface="Lato"/>
                </a:rPr>
                <a:t>You might feel more tired or sleep longer.</a:t>
              </a:r>
            </a:p>
            <a:p>
              <a:pPr algn="l">
                <a:lnSpc>
                  <a:spcPts val="1304"/>
                </a:lnSpc>
              </a:pPr>
            </a:p>
          </p:txBody>
        </p:sp>
        <p:sp>
          <p:nvSpPr>
            <p:cNvPr name="TextBox 28" id="28"/>
            <p:cNvSpPr txBox="true"/>
            <p:nvPr/>
          </p:nvSpPr>
          <p:spPr>
            <a:xfrm rot="20377">
              <a:off x="1269592" y="694133"/>
              <a:ext cx="4304763" cy="385669"/>
            </a:xfrm>
            <a:prstGeom prst="rect">
              <a:avLst/>
            </a:prstGeom>
          </p:spPr>
          <p:txBody>
            <a:bodyPr anchor="t" rtlCol="false" tIns="0" lIns="0" bIns="0" rIns="0">
              <a:spAutoFit/>
            </a:bodyPr>
            <a:lstStyle/>
            <a:p>
              <a:pPr algn="ctr">
                <a:lnSpc>
                  <a:spcPts val="1987"/>
                </a:lnSpc>
              </a:pPr>
              <a:r>
                <a:rPr lang="en-US" sz="2208">
                  <a:solidFill>
                    <a:srgbClr val="26A42B"/>
                  </a:solidFill>
                  <a:latin typeface="Lilita One"/>
                  <a:ea typeface="Lilita One"/>
                  <a:cs typeface="Lilita One"/>
                  <a:sym typeface="Lilita One"/>
                </a:rPr>
                <a:t>Changes to your body</a:t>
              </a:r>
            </a:p>
          </p:txBody>
        </p:sp>
        <p:sp>
          <p:nvSpPr>
            <p:cNvPr name="TextBox 29" id="29"/>
            <p:cNvSpPr txBox="true"/>
            <p:nvPr/>
          </p:nvSpPr>
          <p:spPr>
            <a:xfrm rot="20377">
              <a:off x="5997322" y="773190"/>
              <a:ext cx="4304763" cy="385669"/>
            </a:xfrm>
            <a:prstGeom prst="rect">
              <a:avLst/>
            </a:prstGeom>
          </p:spPr>
          <p:txBody>
            <a:bodyPr anchor="t" rtlCol="false" tIns="0" lIns="0" bIns="0" rIns="0">
              <a:spAutoFit/>
            </a:bodyPr>
            <a:lstStyle/>
            <a:p>
              <a:pPr algn="ctr" marL="0" indent="0" lvl="0">
                <a:lnSpc>
                  <a:spcPts val="1987"/>
                </a:lnSpc>
                <a:spcBef>
                  <a:spcPct val="0"/>
                </a:spcBef>
              </a:pPr>
              <a:r>
                <a:rPr lang="en-US" sz="2208" strike="noStrike" u="none">
                  <a:solidFill>
                    <a:srgbClr val="26A42B"/>
                  </a:solidFill>
                  <a:latin typeface="Lilita One"/>
                  <a:ea typeface="Lilita One"/>
                  <a:cs typeface="Lilita One"/>
                  <a:sym typeface="Lilita One"/>
                </a:rPr>
                <a:t>Changes to anatomy</a:t>
              </a:r>
            </a:p>
          </p:txBody>
        </p:sp>
        <p:sp>
          <p:nvSpPr>
            <p:cNvPr name="TextBox 30" id="30"/>
            <p:cNvSpPr txBox="true"/>
            <p:nvPr/>
          </p:nvSpPr>
          <p:spPr>
            <a:xfrm rot="21722">
              <a:off x="6477677" y="1374024"/>
              <a:ext cx="3530555" cy="2023193"/>
            </a:xfrm>
            <a:prstGeom prst="rect">
              <a:avLst/>
            </a:prstGeom>
          </p:spPr>
          <p:txBody>
            <a:bodyPr anchor="t" rtlCol="false" tIns="0" lIns="0" bIns="0" rIns="0">
              <a:spAutoFit/>
            </a:bodyPr>
            <a:lstStyle/>
            <a:p>
              <a:pPr algn="l">
                <a:lnSpc>
                  <a:spcPts val="1304"/>
                </a:lnSpc>
                <a:spcBef>
                  <a:spcPct val="0"/>
                </a:spcBef>
              </a:pPr>
              <a:r>
                <a:rPr lang="en-US" sz="1304">
                  <a:solidFill>
                    <a:srgbClr val="000000"/>
                  </a:solidFill>
                  <a:latin typeface="Lato"/>
                  <a:ea typeface="Lato"/>
                  <a:cs typeface="Lato"/>
                  <a:sym typeface="Lato"/>
                </a:rPr>
                <a:t>Sw</a:t>
              </a:r>
              <a:r>
                <a:rPr lang="en-US" sz="1304" strike="noStrike" u="none">
                  <a:solidFill>
                    <a:srgbClr val="000000"/>
                  </a:solidFill>
                  <a:latin typeface="Lato"/>
                  <a:ea typeface="Lato"/>
                  <a:cs typeface="Lato"/>
                  <a:sym typeface="Lato"/>
                </a:rPr>
                <a:t>e</a:t>
              </a:r>
              <a:r>
                <a:rPr lang="en-US" sz="1304" strike="noStrike" u="none">
                  <a:solidFill>
                    <a:srgbClr val="000000"/>
                  </a:solidFill>
                  <a:latin typeface="Lato"/>
                  <a:ea typeface="Lato"/>
                  <a:cs typeface="Lato"/>
                  <a:sym typeface="Lato"/>
                </a:rPr>
                <a:t>at</a:t>
              </a:r>
              <a:r>
                <a:rPr lang="en-US" sz="1304" strike="noStrike" u="none">
                  <a:solidFill>
                    <a:srgbClr val="000000"/>
                  </a:solidFill>
                  <a:latin typeface="Lato"/>
                  <a:ea typeface="Lato"/>
                  <a:cs typeface="Lato"/>
                  <a:sym typeface="Lato"/>
                </a:rPr>
                <a:t> glands bec</a:t>
              </a:r>
              <a:r>
                <a:rPr lang="en-US" sz="1304" strike="noStrike" u="none">
                  <a:solidFill>
                    <a:srgbClr val="000000"/>
                  </a:solidFill>
                  <a:latin typeface="Lato"/>
                  <a:ea typeface="Lato"/>
                  <a:cs typeface="Lato"/>
                  <a:sym typeface="Lato"/>
                </a:rPr>
                <a:t>om</a:t>
              </a:r>
              <a:r>
                <a:rPr lang="en-US" sz="1304" strike="noStrike" u="none">
                  <a:solidFill>
                    <a:srgbClr val="000000"/>
                  </a:solidFill>
                  <a:latin typeface="Lato"/>
                  <a:ea typeface="Lato"/>
                  <a:cs typeface="Lato"/>
                  <a:sym typeface="Lato"/>
                </a:rPr>
                <a:t>e </a:t>
              </a:r>
              <a:r>
                <a:rPr lang="en-US" sz="1304" strike="noStrike" u="none">
                  <a:solidFill>
                    <a:srgbClr val="000000"/>
                  </a:solidFill>
                  <a:latin typeface="Lato"/>
                  <a:ea typeface="Lato"/>
                  <a:cs typeface="Lato"/>
                  <a:sym typeface="Lato"/>
                </a:rPr>
                <a:t>mo</a:t>
              </a:r>
              <a:r>
                <a:rPr lang="en-US" sz="1304" strike="noStrike" u="none">
                  <a:solidFill>
                    <a:srgbClr val="000000"/>
                  </a:solidFill>
                  <a:latin typeface="Lato"/>
                  <a:ea typeface="Lato"/>
                  <a:cs typeface="Lato"/>
                  <a:sym typeface="Lato"/>
                </a:rPr>
                <a:t>re acti</a:t>
              </a:r>
              <a:r>
                <a:rPr lang="en-US" sz="1304" strike="noStrike" u="none">
                  <a:solidFill>
                    <a:srgbClr val="000000"/>
                  </a:solidFill>
                  <a:latin typeface="Lato"/>
                  <a:ea typeface="Lato"/>
                  <a:cs typeface="Lato"/>
                  <a:sym typeface="Lato"/>
                </a:rPr>
                <a:t>ve, </a:t>
              </a:r>
              <a:r>
                <a:rPr lang="en-US" sz="1304" strike="noStrike" u="none">
                  <a:solidFill>
                    <a:srgbClr val="000000"/>
                  </a:solidFill>
                  <a:latin typeface="Lato"/>
                  <a:ea typeface="Lato"/>
                  <a:cs typeface="Lato"/>
                  <a:sym typeface="Lato"/>
                </a:rPr>
                <a:t>le</a:t>
              </a:r>
              <a:r>
                <a:rPr lang="en-US" sz="1304" strike="noStrike" u="none">
                  <a:solidFill>
                    <a:srgbClr val="000000"/>
                  </a:solidFill>
                  <a:latin typeface="Lato"/>
                  <a:ea typeface="Lato"/>
                  <a:cs typeface="Lato"/>
                  <a:sym typeface="Lato"/>
                </a:rPr>
                <a:t>ading to</a:t>
              </a:r>
              <a:r>
                <a:rPr lang="en-US" sz="1304" strike="noStrike" u="none">
                  <a:solidFill>
                    <a:srgbClr val="000000"/>
                  </a:solidFill>
                  <a:latin typeface="Lato"/>
                  <a:ea typeface="Lato"/>
                  <a:cs typeface="Lato"/>
                  <a:sym typeface="Lato"/>
                </a:rPr>
                <a:t> body odour.</a:t>
              </a:r>
            </a:p>
            <a:p>
              <a:pPr algn="l">
                <a:lnSpc>
                  <a:spcPts val="1304"/>
                </a:lnSpc>
                <a:spcBef>
                  <a:spcPct val="0"/>
                </a:spcBef>
              </a:pPr>
            </a:p>
            <a:p>
              <a:pPr algn="l" marL="0" indent="0" lvl="1">
                <a:lnSpc>
                  <a:spcPts val="1304"/>
                </a:lnSpc>
                <a:spcBef>
                  <a:spcPct val="0"/>
                </a:spcBef>
              </a:pPr>
              <a:r>
                <a:rPr lang="en-US" sz="1304" strike="noStrike" u="none">
                  <a:solidFill>
                    <a:srgbClr val="000000"/>
                  </a:solidFill>
                  <a:latin typeface="Lato"/>
                  <a:ea typeface="Lato"/>
                  <a:cs typeface="Lato"/>
                  <a:sym typeface="Lato"/>
                </a:rPr>
                <a:t>Skin produces more oil, which can </a:t>
              </a:r>
              <a:r>
                <a:rPr lang="en-US" sz="1304" strike="noStrike" u="none">
                  <a:solidFill>
                    <a:srgbClr val="000000"/>
                  </a:solidFill>
                  <a:latin typeface="Lato"/>
                  <a:ea typeface="Lato"/>
                  <a:cs typeface="Lato"/>
                  <a:sym typeface="Lato"/>
                </a:rPr>
                <a:t>lead to acn</a:t>
              </a:r>
              <a:r>
                <a:rPr lang="en-US" sz="1304" strike="noStrike" u="none">
                  <a:solidFill>
                    <a:srgbClr val="000000"/>
                  </a:solidFill>
                  <a:latin typeface="Lato"/>
                  <a:ea typeface="Lato"/>
                  <a:cs typeface="Lato"/>
                  <a:sym typeface="Lato"/>
                </a:rPr>
                <a:t>e.</a:t>
              </a:r>
            </a:p>
            <a:p>
              <a:pPr algn="l" marL="0" indent="0" lvl="1">
                <a:lnSpc>
                  <a:spcPts val="1304"/>
                </a:lnSpc>
                <a:spcBef>
                  <a:spcPct val="0"/>
                </a:spcBef>
              </a:pPr>
            </a:p>
            <a:p>
              <a:pPr algn="l" marL="0" indent="0" lvl="1">
                <a:lnSpc>
                  <a:spcPts val="1304"/>
                </a:lnSpc>
                <a:spcBef>
                  <a:spcPct val="0"/>
                </a:spcBef>
              </a:pPr>
              <a:r>
                <a:rPr lang="en-US" sz="1304" strike="noStrike" u="none">
                  <a:solidFill>
                    <a:srgbClr val="000000"/>
                  </a:solidFill>
                  <a:latin typeface="Lato"/>
                  <a:ea typeface="Lato"/>
                  <a:cs typeface="Lato"/>
                  <a:sym typeface="Lato"/>
                </a:rPr>
                <a:t>Hair g</a:t>
              </a:r>
              <a:r>
                <a:rPr lang="en-US" sz="1304" strike="noStrike" u="none">
                  <a:solidFill>
                    <a:srgbClr val="000000"/>
                  </a:solidFill>
                  <a:latin typeface="Lato"/>
                  <a:ea typeface="Lato"/>
                  <a:cs typeface="Lato"/>
                  <a:sym typeface="Lato"/>
                </a:rPr>
                <a:t>ro</a:t>
              </a:r>
              <a:r>
                <a:rPr lang="en-US" sz="1304" strike="noStrike" u="none">
                  <a:solidFill>
                    <a:srgbClr val="000000"/>
                  </a:solidFill>
                  <a:latin typeface="Lato"/>
                  <a:ea typeface="Lato"/>
                  <a:cs typeface="Lato"/>
                  <a:sym typeface="Lato"/>
                </a:rPr>
                <a:t>w</a:t>
              </a:r>
              <a:r>
                <a:rPr lang="en-US" sz="1304" strike="noStrike" u="none">
                  <a:solidFill>
                    <a:srgbClr val="000000"/>
                  </a:solidFill>
                  <a:latin typeface="Lato"/>
                  <a:ea typeface="Lato"/>
                  <a:cs typeface="Lato"/>
                  <a:sym typeface="Lato"/>
                </a:rPr>
                <a:t>s in </a:t>
              </a:r>
              <a:r>
                <a:rPr lang="en-US" sz="1304" strike="noStrike" u="none">
                  <a:solidFill>
                    <a:srgbClr val="000000"/>
                  </a:solidFill>
                  <a:latin typeface="Lato"/>
                  <a:ea typeface="Lato"/>
                  <a:cs typeface="Lato"/>
                  <a:sym typeface="Lato"/>
                </a:rPr>
                <a:t>ne</a:t>
              </a:r>
              <a:r>
                <a:rPr lang="en-US" sz="1304" strike="noStrike" u="none">
                  <a:solidFill>
                    <a:srgbClr val="000000"/>
                  </a:solidFill>
                  <a:latin typeface="Lato"/>
                  <a:ea typeface="Lato"/>
                  <a:cs typeface="Lato"/>
                  <a:sym typeface="Lato"/>
                </a:rPr>
                <a:t>w</a:t>
              </a:r>
              <a:r>
                <a:rPr lang="en-US" sz="1304" strike="noStrike" u="none">
                  <a:solidFill>
                    <a:srgbClr val="000000"/>
                  </a:solidFill>
                  <a:latin typeface="Lato"/>
                  <a:ea typeface="Lato"/>
                  <a:cs typeface="Lato"/>
                  <a:sym typeface="Lato"/>
                </a:rPr>
                <a:t> plac</a:t>
              </a:r>
              <a:r>
                <a:rPr lang="en-US" sz="1304" strike="noStrike" u="none">
                  <a:solidFill>
                    <a:srgbClr val="000000"/>
                  </a:solidFill>
                  <a:latin typeface="Lato"/>
                  <a:ea typeface="Lato"/>
                  <a:cs typeface="Lato"/>
                  <a:sym typeface="Lato"/>
                </a:rPr>
                <a:t>e</a:t>
              </a:r>
              <a:r>
                <a:rPr lang="en-US" sz="1304" strike="noStrike" u="none">
                  <a:solidFill>
                    <a:srgbClr val="000000"/>
                  </a:solidFill>
                  <a:latin typeface="Lato"/>
                  <a:ea typeface="Lato"/>
                  <a:cs typeface="Lato"/>
                  <a:sym typeface="Lato"/>
                </a:rPr>
                <a:t>s</a:t>
              </a:r>
              <a:r>
                <a:rPr lang="en-US" sz="1304" strike="noStrike" u="none">
                  <a:solidFill>
                    <a:srgbClr val="000000"/>
                  </a:solidFill>
                  <a:latin typeface="Lato"/>
                  <a:ea typeface="Lato"/>
                  <a:cs typeface="Lato"/>
                  <a:sym typeface="Lato"/>
                </a:rPr>
                <a:t> (undera</a:t>
              </a:r>
              <a:r>
                <a:rPr lang="en-US" sz="1304" strike="noStrike" u="none">
                  <a:solidFill>
                    <a:srgbClr val="000000"/>
                  </a:solidFill>
                  <a:latin typeface="Lato"/>
                  <a:ea typeface="Lato"/>
                  <a:cs typeface="Lato"/>
                  <a:sym typeface="Lato"/>
                </a:rPr>
                <a:t>r</a:t>
              </a:r>
              <a:r>
                <a:rPr lang="en-US" sz="1304" strike="noStrike" u="none">
                  <a:solidFill>
                    <a:srgbClr val="000000"/>
                  </a:solidFill>
                  <a:latin typeface="Lato"/>
                  <a:ea typeface="Lato"/>
                  <a:cs typeface="Lato"/>
                  <a:sym typeface="Lato"/>
                </a:rPr>
                <a:t>ms, pub</a:t>
              </a:r>
              <a:r>
                <a:rPr lang="en-US" sz="1304" strike="noStrike" u="none">
                  <a:solidFill>
                    <a:srgbClr val="000000"/>
                  </a:solidFill>
                  <a:latin typeface="Lato"/>
                  <a:ea typeface="Lato"/>
                  <a:cs typeface="Lato"/>
                  <a:sym typeface="Lato"/>
                </a:rPr>
                <a:t>i</a:t>
              </a:r>
              <a:r>
                <a:rPr lang="en-US" sz="1304" strike="noStrike" u="none">
                  <a:solidFill>
                    <a:srgbClr val="000000"/>
                  </a:solidFill>
                  <a:latin typeface="Lato"/>
                  <a:ea typeface="Lato"/>
                  <a:cs typeface="Lato"/>
                  <a:sym typeface="Lato"/>
                </a:rPr>
                <a:t>c</a:t>
              </a:r>
              <a:r>
                <a:rPr lang="en-US" sz="1304" strike="noStrike" u="none">
                  <a:solidFill>
                    <a:srgbClr val="000000"/>
                  </a:solidFill>
                  <a:latin typeface="Lato"/>
                  <a:ea typeface="Lato"/>
                  <a:cs typeface="Lato"/>
                  <a:sym typeface="Lato"/>
                </a:rPr>
                <a:t> ar</a:t>
              </a:r>
              <a:r>
                <a:rPr lang="en-US" sz="1304" strike="noStrike" u="none">
                  <a:solidFill>
                    <a:srgbClr val="000000"/>
                  </a:solidFill>
                  <a:latin typeface="Lato"/>
                  <a:ea typeface="Lato"/>
                  <a:cs typeface="Lato"/>
                  <a:sym typeface="Lato"/>
                </a:rPr>
                <a:t>e</a:t>
              </a:r>
              <a:r>
                <a:rPr lang="en-US" sz="1304" strike="noStrike" u="none">
                  <a:solidFill>
                    <a:srgbClr val="000000"/>
                  </a:solidFill>
                  <a:latin typeface="Lato"/>
                  <a:ea typeface="Lato"/>
                  <a:cs typeface="Lato"/>
                  <a:sym typeface="Lato"/>
                </a:rPr>
                <a:t>a)</a:t>
              </a:r>
              <a:r>
                <a:rPr lang="en-US" sz="1304" strike="noStrike" u="none">
                  <a:solidFill>
                    <a:srgbClr val="000000"/>
                  </a:solidFill>
                  <a:latin typeface="Lato"/>
                  <a:ea typeface="Lato"/>
                  <a:cs typeface="Lato"/>
                  <a:sym typeface="Lato"/>
                </a:rPr>
                <a:t>.</a:t>
              </a:r>
            </a:p>
            <a:p>
              <a:pPr algn="l">
                <a:lnSpc>
                  <a:spcPts val="1304"/>
                </a:lnSpc>
                <a:spcBef>
                  <a:spcPct val="0"/>
                </a:spcBef>
              </a:pPr>
            </a:p>
          </p:txBody>
        </p:sp>
        <p:sp>
          <p:nvSpPr>
            <p:cNvPr name="TextBox 31" id="31"/>
            <p:cNvSpPr txBox="true"/>
            <p:nvPr/>
          </p:nvSpPr>
          <p:spPr>
            <a:xfrm rot="20377">
              <a:off x="5997322" y="3450952"/>
              <a:ext cx="4304763" cy="385669"/>
            </a:xfrm>
            <a:prstGeom prst="rect">
              <a:avLst/>
            </a:prstGeom>
          </p:spPr>
          <p:txBody>
            <a:bodyPr anchor="t" rtlCol="false" tIns="0" lIns="0" bIns="0" rIns="0">
              <a:spAutoFit/>
            </a:bodyPr>
            <a:lstStyle/>
            <a:p>
              <a:pPr algn="ctr">
                <a:lnSpc>
                  <a:spcPts val="1987"/>
                </a:lnSpc>
              </a:pPr>
              <a:r>
                <a:rPr lang="en-US" sz="2208">
                  <a:solidFill>
                    <a:srgbClr val="26A42B"/>
                  </a:solidFill>
                  <a:latin typeface="Lilita One"/>
                  <a:ea typeface="Lilita One"/>
                  <a:cs typeface="Lilita One"/>
                  <a:sym typeface="Lilita One"/>
                </a:rPr>
                <a:t>Changes to feelings</a:t>
              </a:r>
            </a:p>
          </p:txBody>
        </p:sp>
        <p:sp>
          <p:nvSpPr>
            <p:cNvPr name="TextBox 32" id="32"/>
            <p:cNvSpPr txBox="true"/>
            <p:nvPr/>
          </p:nvSpPr>
          <p:spPr>
            <a:xfrm rot="21722">
              <a:off x="6402454" y="4073562"/>
              <a:ext cx="3842614" cy="2244141"/>
            </a:xfrm>
            <a:prstGeom prst="rect">
              <a:avLst/>
            </a:prstGeom>
          </p:spPr>
          <p:txBody>
            <a:bodyPr anchor="t" rtlCol="false" tIns="0" lIns="0" bIns="0" rIns="0">
              <a:spAutoFit/>
            </a:bodyPr>
            <a:lstStyle/>
            <a:p>
              <a:pPr algn="l">
                <a:lnSpc>
                  <a:spcPts val="1304"/>
                </a:lnSpc>
              </a:pPr>
              <a:r>
                <a:rPr lang="en-US" sz="1304">
                  <a:solidFill>
                    <a:srgbClr val="000000"/>
                  </a:solidFill>
                  <a:latin typeface="Lato"/>
                  <a:ea typeface="Lato"/>
                  <a:cs typeface="Lato"/>
                  <a:sym typeface="Lato"/>
                </a:rPr>
                <a:t>You might feel happy, sad, or angry for no clear reason – that’s normal.</a:t>
              </a:r>
            </a:p>
            <a:p>
              <a:pPr algn="l">
                <a:lnSpc>
                  <a:spcPts val="1304"/>
                </a:lnSpc>
              </a:pPr>
            </a:p>
            <a:p>
              <a:pPr algn="l">
                <a:lnSpc>
                  <a:spcPts val="1304"/>
                </a:lnSpc>
              </a:pPr>
              <a:r>
                <a:rPr lang="en-US" sz="1304">
                  <a:solidFill>
                    <a:srgbClr val="000000"/>
                  </a:solidFill>
                  <a:latin typeface="Lato"/>
                  <a:ea typeface="Lato"/>
                  <a:cs typeface="Lato"/>
                  <a:sym typeface="Lato"/>
                </a:rPr>
                <a:t>Feelings can feel stronger than before.</a:t>
              </a:r>
            </a:p>
            <a:p>
              <a:pPr algn="l">
                <a:lnSpc>
                  <a:spcPts val="1304"/>
                </a:lnSpc>
              </a:pPr>
            </a:p>
            <a:p>
              <a:pPr algn="l">
                <a:lnSpc>
                  <a:spcPts val="1304"/>
                </a:lnSpc>
              </a:pPr>
              <a:r>
                <a:rPr lang="en-US" sz="1304">
                  <a:solidFill>
                    <a:srgbClr val="000000"/>
                  </a:solidFill>
                  <a:latin typeface="Lato"/>
                  <a:ea typeface="Lato"/>
                  <a:cs typeface="Lato"/>
                  <a:sym typeface="Lato"/>
                </a:rPr>
                <a:t>You might start liking someone or notice changes in friendships.</a:t>
              </a:r>
            </a:p>
            <a:p>
              <a:pPr algn="l">
                <a:lnSpc>
                  <a:spcPts val="1304"/>
                </a:lnSpc>
              </a:pPr>
            </a:p>
            <a:p>
              <a:pPr algn="l">
                <a:lnSpc>
                  <a:spcPts val="1304"/>
                </a:lnSpc>
              </a:pPr>
              <a:r>
                <a:rPr lang="en-US" sz="1304">
                  <a:solidFill>
                    <a:srgbClr val="000000"/>
                  </a:solidFill>
                  <a:latin typeface="Lato"/>
                  <a:ea typeface="Lato"/>
                  <a:cs typeface="Lato"/>
                  <a:sym typeface="Lato"/>
                </a:rPr>
                <a:t>Y</a:t>
              </a:r>
              <a:r>
                <a:rPr lang="en-US" sz="1304" strike="noStrike" u="none">
                  <a:solidFill>
                    <a:srgbClr val="000000"/>
                  </a:solidFill>
                  <a:latin typeface="Lato"/>
                  <a:ea typeface="Lato"/>
                  <a:cs typeface="Lato"/>
                  <a:sym typeface="Lato"/>
                </a:rPr>
                <a:t>ou may feel ready for new things but also nervous about change.</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0">
            <a:off x="9029471" y="3624344"/>
            <a:ext cx="7768046" cy="5663611"/>
          </a:xfrm>
          <a:custGeom>
            <a:avLst/>
            <a:gdLst/>
            <a:ahLst/>
            <a:cxnLst/>
            <a:rect r="r" b="b" t="t" l="l"/>
            <a:pathLst>
              <a:path h="5663611" w="7768046">
                <a:moveTo>
                  <a:pt x="0" y="0"/>
                </a:moveTo>
                <a:lnTo>
                  <a:pt x="7768046" y="0"/>
                </a:lnTo>
                <a:lnTo>
                  <a:pt x="7768046" y="5663611"/>
                </a:lnTo>
                <a:lnTo>
                  <a:pt x="0" y="56636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10121990" y="3886530"/>
            <a:ext cx="5567868" cy="3054211"/>
          </a:xfrm>
          <a:custGeom>
            <a:avLst/>
            <a:gdLst/>
            <a:ahLst/>
            <a:cxnLst/>
            <a:rect r="r" b="b" t="t" l="l"/>
            <a:pathLst>
              <a:path h="3054211" w="5567868">
                <a:moveTo>
                  <a:pt x="0" y="0"/>
                </a:moveTo>
                <a:lnTo>
                  <a:pt x="5567868" y="0"/>
                </a:lnTo>
                <a:lnTo>
                  <a:pt x="5567868" y="3054211"/>
                </a:lnTo>
                <a:lnTo>
                  <a:pt x="0" y="3054211"/>
                </a:lnTo>
                <a:lnTo>
                  <a:pt x="0" y="0"/>
                </a:lnTo>
                <a:close/>
              </a:path>
            </a:pathLst>
          </a:custGeom>
          <a:blipFill>
            <a:blip r:embed="rId7"/>
            <a:stretch>
              <a:fillRect l="0" t="0" r="0" b="-4172"/>
            </a:stretch>
          </a:blipFill>
        </p:spPr>
      </p:sp>
      <p:pic>
        <p:nvPicPr>
          <p:cNvPr name="Picture 12" id="12"/>
          <p:cNvPicPr>
            <a:picLocks noChangeAspect="true"/>
          </p:cNvPicPr>
          <p:nvPr/>
        </p:nvPicPr>
        <p:blipFill>
          <a:blip r:embed="rId8"/>
          <a:srcRect l="0" t="0" r="0" b="0"/>
          <a:stretch>
            <a:fillRect/>
          </a:stretch>
        </p:blipFill>
        <p:spPr>
          <a:xfrm flipH="false" flipV="false" rot="0">
            <a:off x="11974837" y="4314322"/>
            <a:ext cx="2034297" cy="2065276"/>
          </a:xfrm>
          <a:prstGeom prst="rect">
            <a:avLst/>
          </a:prstGeom>
        </p:spPr>
      </p:pic>
      <p:grpSp>
        <p:nvGrpSpPr>
          <p:cNvPr name="Group 13" id="13"/>
          <p:cNvGrpSpPr/>
          <p:nvPr/>
        </p:nvGrpSpPr>
        <p:grpSpPr>
          <a:xfrm rot="0">
            <a:off x="10059246" y="6672542"/>
            <a:ext cx="5693357" cy="875541"/>
            <a:chOff x="0" y="0"/>
            <a:chExt cx="1704648" cy="262146"/>
          </a:xfrm>
        </p:grpSpPr>
        <p:sp>
          <p:nvSpPr>
            <p:cNvPr name="Freeform 14" id="14"/>
            <p:cNvSpPr/>
            <p:nvPr/>
          </p:nvSpPr>
          <p:spPr>
            <a:xfrm flipH="false" flipV="false" rot="0">
              <a:off x="0" y="0"/>
              <a:ext cx="1704648" cy="262146"/>
            </a:xfrm>
            <a:custGeom>
              <a:avLst/>
              <a:gdLst/>
              <a:ahLst/>
              <a:cxnLst/>
              <a:rect r="r" b="b" t="t" l="l"/>
              <a:pathLst>
                <a:path h="262146" w="1704648">
                  <a:moveTo>
                    <a:pt x="0" y="0"/>
                  </a:moveTo>
                  <a:lnTo>
                    <a:pt x="1704648" y="0"/>
                  </a:lnTo>
                  <a:lnTo>
                    <a:pt x="1704648" y="262146"/>
                  </a:lnTo>
                  <a:lnTo>
                    <a:pt x="0" y="262146"/>
                  </a:lnTo>
                  <a:close/>
                </a:path>
              </a:pathLst>
            </a:custGeom>
            <a:solidFill>
              <a:srgbClr val="FFE902"/>
            </a:solidFill>
          </p:spPr>
        </p:sp>
        <p:sp>
          <p:nvSpPr>
            <p:cNvPr name="TextBox 15" id="15"/>
            <p:cNvSpPr txBox="true"/>
            <p:nvPr/>
          </p:nvSpPr>
          <p:spPr>
            <a:xfrm>
              <a:off x="0" y="38100"/>
              <a:ext cx="1704648" cy="224046"/>
            </a:xfrm>
            <a:prstGeom prst="rect">
              <a:avLst/>
            </a:prstGeom>
          </p:spPr>
          <p:txBody>
            <a:bodyPr anchor="ctr" rtlCol="false" tIns="17677" lIns="17677" bIns="17677" rIns="17677"/>
            <a:lstStyle/>
            <a:p>
              <a:pPr algn="ctr">
                <a:lnSpc>
                  <a:spcPts val="2133"/>
                </a:lnSpc>
              </a:pPr>
            </a:p>
          </p:txBody>
        </p:sp>
      </p:grpSp>
      <p:sp>
        <p:nvSpPr>
          <p:cNvPr name="TextBox 16" id="16"/>
          <p:cNvSpPr txBox="true"/>
          <p:nvPr/>
        </p:nvSpPr>
        <p:spPr>
          <a:xfrm rot="0">
            <a:off x="3124083" y="4172246"/>
            <a:ext cx="5519461" cy="3049538"/>
          </a:xfrm>
          <a:prstGeom prst="rect">
            <a:avLst/>
          </a:prstGeom>
        </p:spPr>
        <p:txBody>
          <a:bodyPr anchor="t" rtlCol="false" tIns="0" lIns="0" bIns="0" rIns="0">
            <a:spAutoFit/>
          </a:bodyPr>
          <a:lstStyle/>
          <a:p>
            <a:pPr algn="ctr">
              <a:lnSpc>
                <a:spcPts val="4805"/>
              </a:lnSpc>
            </a:pPr>
            <a:r>
              <a:rPr lang="en-US" sz="4368">
                <a:solidFill>
                  <a:srgbClr val="000000"/>
                </a:solidFill>
                <a:latin typeface="Lato"/>
                <a:ea typeface="Lato"/>
                <a:cs typeface="Lato"/>
                <a:sym typeface="Lato"/>
              </a:rPr>
              <a:t>Now, let’s hear from an expert about some common questions people have during puberty.</a:t>
            </a:r>
          </a:p>
        </p:txBody>
      </p:sp>
      <p:sp>
        <p:nvSpPr>
          <p:cNvPr name="TextBox 17" id="17"/>
          <p:cNvSpPr txBox="true"/>
          <p:nvPr/>
        </p:nvSpPr>
        <p:spPr>
          <a:xfrm rot="0">
            <a:off x="11903466" y="6884527"/>
            <a:ext cx="2430583" cy="598315"/>
          </a:xfrm>
          <a:prstGeom prst="rect">
            <a:avLst/>
          </a:prstGeom>
        </p:spPr>
        <p:txBody>
          <a:bodyPr anchor="t" rtlCol="false" tIns="0" lIns="0" bIns="0" rIns="0">
            <a:spAutoFit/>
          </a:bodyPr>
          <a:lstStyle/>
          <a:p>
            <a:pPr algn="ctr" marL="0" indent="0" lvl="0">
              <a:lnSpc>
                <a:spcPts val="4822"/>
              </a:lnSpc>
              <a:spcBef>
                <a:spcPct val="0"/>
              </a:spcBef>
            </a:pPr>
            <a:r>
              <a:rPr lang="en-US" sz="3444">
                <a:solidFill>
                  <a:srgbClr val="000000"/>
                </a:solidFill>
                <a:latin typeface="Pagkaki"/>
                <a:ea typeface="Pagkaki"/>
                <a:cs typeface="Pagkaki"/>
                <a:sym typeface="Pagkaki"/>
              </a:rPr>
              <a:t>PRESS PLAY</a:t>
            </a:r>
          </a:p>
        </p:txBody>
      </p:sp>
      <p:sp>
        <p:nvSpPr>
          <p:cNvPr name="TextBox 18" id="18"/>
          <p:cNvSpPr txBox="true"/>
          <p:nvPr/>
        </p:nvSpPr>
        <p:spPr>
          <a:xfrm rot="-162791">
            <a:off x="3825277" y="1279392"/>
            <a:ext cx="10044786" cy="1567798"/>
          </a:xfrm>
          <a:prstGeom prst="rect">
            <a:avLst/>
          </a:prstGeom>
        </p:spPr>
        <p:txBody>
          <a:bodyPr anchor="t" rtlCol="false" tIns="0" lIns="0" bIns="0" rIns="0">
            <a:spAutoFit/>
          </a:bodyPr>
          <a:lstStyle/>
          <a:p>
            <a:pPr algn="ctr">
              <a:lnSpc>
                <a:spcPts val="11368"/>
              </a:lnSpc>
            </a:pPr>
            <a:r>
              <a:rPr lang="en-US" sz="12631">
                <a:solidFill>
                  <a:srgbClr val="26A42B"/>
                </a:solidFill>
                <a:latin typeface="Lilita One"/>
                <a:ea typeface="Lilita One"/>
                <a:cs typeface="Lilita One"/>
                <a:sym typeface="Lilita One"/>
              </a:rPr>
              <a:t>Expert Q&amp;A </a:t>
            </a:r>
          </a:p>
        </p:txBody>
      </p:sp>
      <p:sp>
        <p:nvSpPr>
          <p:cNvPr name="TextBox 19" id="19"/>
          <p:cNvSpPr txBox="true"/>
          <p:nvPr/>
        </p:nvSpPr>
        <p:spPr>
          <a:xfrm rot="0">
            <a:off x="9998190" y="2946834"/>
            <a:ext cx="5754412" cy="596901"/>
          </a:xfrm>
          <a:prstGeom prst="rect">
            <a:avLst/>
          </a:prstGeom>
        </p:spPr>
        <p:txBody>
          <a:bodyPr anchor="t" rtlCol="false" tIns="0" lIns="0" bIns="0" rIns="0">
            <a:spAutoFit/>
          </a:bodyPr>
          <a:lstStyle/>
          <a:p>
            <a:pPr algn="ctr">
              <a:lnSpc>
                <a:spcPts val="4899"/>
              </a:lnSpc>
              <a:spcBef>
                <a:spcPct val="0"/>
              </a:spcBef>
            </a:pPr>
            <a:r>
              <a:rPr lang="en-US" sz="3499">
                <a:solidFill>
                  <a:srgbClr val="000000"/>
                </a:solidFill>
                <a:latin typeface="Lilita One"/>
                <a:ea typeface="Lilita One"/>
                <a:cs typeface="Lilita One"/>
                <a:sym typeface="Lilita One"/>
              </a:rPr>
              <a:t>Video 2</a:t>
            </a:r>
          </a:p>
        </p:txBody>
      </p:sp>
      <p:sp>
        <p:nvSpPr>
          <p:cNvPr name="Freeform 20" id="20"/>
          <p:cNvSpPr/>
          <p:nvPr/>
        </p:nvSpPr>
        <p:spPr>
          <a:xfrm flipH="false" flipV="false" rot="0">
            <a:off x="11111082" y="6719033"/>
            <a:ext cx="792383" cy="792383"/>
          </a:xfrm>
          <a:custGeom>
            <a:avLst/>
            <a:gdLst/>
            <a:ahLst/>
            <a:cxnLst/>
            <a:rect r="r" b="b" t="t" l="l"/>
            <a:pathLst>
              <a:path h="792383" w="792383">
                <a:moveTo>
                  <a:pt x="0" y="0"/>
                </a:moveTo>
                <a:lnTo>
                  <a:pt x="792384" y="0"/>
                </a:lnTo>
                <a:lnTo>
                  <a:pt x="792384" y="792383"/>
                </a:lnTo>
                <a:lnTo>
                  <a:pt x="0" y="79238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pic>
        <p:nvPicPr>
          <p:cNvPr name="Picture 10" id="10"/>
          <p:cNvPicPr>
            <a:picLocks noChangeAspect="true"/>
          </p:cNvPicPr>
          <p:nvPr/>
        </p:nvPicPr>
        <p:blipFill>
          <a:blip r:embed="rId5"/>
          <a:srcRect l="0" t="0" r="0" b="0"/>
          <a:stretch>
            <a:fillRect/>
          </a:stretch>
        </p:blipFill>
        <p:spPr>
          <a:xfrm flipH="false" flipV="false" rot="0">
            <a:off x="3707264" y="2875945"/>
            <a:ext cx="10873472" cy="10166696"/>
          </a:xfrm>
          <a:prstGeom prst="rect">
            <a:avLst/>
          </a:prstGeom>
        </p:spPr>
      </p:pic>
      <p:sp>
        <p:nvSpPr>
          <p:cNvPr name="TextBox 11" id="11"/>
          <p:cNvSpPr txBox="true"/>
          <p:nvPr/>
        </p:nvSpPr>
        <p:spPr>
          <a:xfrm rot="0">
            <a:off x="6350573" y="4588852"/>
            <a:ext cx="6298557" cy="2050813"/>
          </a:xfrm>
          <a:prstGeom prst="rect">
            <a:avLst/>
          </a:prstGeom>
        </p:spPr>
        <p:txBody>
          <a:bodyPr anchor="t" rtlCol="false" tIns="0" lIns="0" bIns="0" rIns="0">
            <a:spAutoFit/>
          </a:bodyPr>
          <a:lstStyle/>
          <a:p>
            <a:pPr algn="ctr">
              <a:lnSpc>
                <a:spcPts val="5378"/>
              </a:lnSpc>
            </a:pPr>
            <a:r>
              <a:rPr lang="en-US" sz="4889">
                <a:solidFill>
                  <a:srgbClr val="000000"/>
                </a:solidFill>
                <a:latin typeface="Lato"/>
                <a:ea typeface="Lato"/>
                <a:cs typeface="Lato"/>
                <a:sym typeface="Lato"/>
              </a:rPr>
              <a:t>Now, let’s discuss what the experts had to say about puberty.</a:t>
            </a:r>
          </a:p>
        </p:txBody>
      </p:sp>
      <p:sp>
        <p:nvSpPr>
          <p:cNvPr name="TextBox 12" id="12"/>
          <p:cNvSpPr txBox="true"/>
          <p:nvPr/>
        </p:nvSpPr>
        <p:spPr>
          <a:xfrm rot="-162791">
            <a:off x="3825277" y="1279392"/>
            <a:ext cx="10044786" cy="1567798"/>
          </a:xfrm>
          <a:prstGeom prst="rect">
            <a:avLst/>
          </a:prstGeom>
        </p:spPr>
        <p:txBody>
          <a:bodyPr anchor="t" rtlCol="false" tIns="0" lIns="0" bIns="0" rIns="0">
            <a:spAutoFit/>
          </a:bodyPr>
          <a:lstStyle/>
          <a:p>
            <a:pPr algn="ctr">
              <a:lnSpc>
                <a:spcPts val="11368"/>
              </a:lnSpc>
            </a:pPr>
            <a:r>
              <a:rPr lang="en-US" sz="12631">
                <a:solidFill>
                  <a:srgbClr val="26A42B"/>
                </a:solidFill>
                <a:latin typeface="Lilita One"/>
                <a:ea typeface="Lilita One"/>
                <a:cs typeface="Lilita One"/>
                <a:sym typeface="Lilita One"/>
              </a:rPr>
              <a:t>Expert Q&amp;A </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sp>
        <p:nvSpPr>
          <p:cNvPr name="Freeform 6" id="6"/>
          <p:cNvSpPr/>
          <p:nvPr/>
        </p:nvSpPr>
        <p:spPr>
          <a:xfrm flipH="false" flipV="false" rot="265523">
            <a:off x="10878838" y="3236988"/>
            <a:ext cx="5989532" cy="5098589"/>
          </a:xfrm>
          <a:custGeom>
            <a:avLst/>
            <a:gdLst/>
            <a:ahLst/>
            <a:cxnLst/>
            <a:rect r="r" b="b" t="t" l="l"/>
            <a:pathLst>
              <a:path h="5098589" w="5989532">
                <a:moveTo>
                  <a:pt x="0" y="0"/>
                </a:moveTo>
                <a:lnTo>
                  <a:pt x="5989532" y="0"/>
                </a:lnTo>
                <a:lnTo>
                  <a:pt x="5989532" y="5098589"/>
                </a:lnTo>
                <a:lnTo>
                  <a:pt x="0" y="5098589"/>
                </a:lnTo>
                <a:lnTo>
                  <a:pt x="0" y="0"/>
                </a:lnTo>
                <a:close/>
              </a:path>
            </a:pathLst>
          </a:custGeom>
          <a:blipFill>
            <a:blip r:embed="rId3"/>
            <a:stretch>
              <a:fillRect l="0" t="0" r="0" b="0"/>
            </a:stretch>
          </a:blipFill>
        </p:spPr>
      </p:sp>
      <p:pic>
        <p:nvPicPr>
          <p:cNvPr name="Picture 7" id="7"/>
          <p:cNvPicPr>
            <a:picLocks noChangeAspect="true"/>
          </p:cNvPicPr>
          <p:nvPr/>
        </p:nvPicPr>
        <p:blipFill>
          <a:blip r:embed="rId4"/>
          <a:srcRect l="0" t="0" r="0" b="0"/>
          <a:stretch>
            <a:fillRect/>
          </a:stretch>
        </p:blipFill>
        <p:spPr>
          <a:xfrm flipH="false" flipV="false" rot="66340">
            <a:off x="12598523" y="2182627"/>
            <a:ext cx="3093955" cy="3515858"/>
          </a:xfrm>
          <a:prstGeom prst="rect">
            <a:avLst/>
          </a:prstGeom>
        </p:spPr>
      </p:pic>
      <p:grpSp>
        <p:nvGrpSpPr>
          <p:cNvPr name="Group 8" id="8"/>
          <p:cNvGrpSpPr/>
          <p:nvPr/>
        </p:nvGrpSpPr>
        <p:grpSpPr>
          <a:xfrm rot="0">
            <a:off x="15014637" y="317375"/>
            <a:ext cx="3114379" cy="2696134"/>
            <a:chOff x="0" y="0"/>
            <a:chExt cx="4152505" cy="3594845"/>
          </a:xfrm>
        </p:grpSpPr>
        <p:sp>
          <p:nvSpPr>
            <p:cNvPr name="Freeform 9" id="9"/>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1" id="11"/>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2" id="12"/>
          <p:cNvSpPr txBox="true"/>
          <p:nvPr/>
        </p:nvSpPr>
        <p:spPr>
          <a:xfrm rot="-205793">
            <a:off x="2993804" y="4559614"/>
            <a:ext cx="6904275" cy="3017489"/>
          </a:xfrm>
          <a:prstGeom prst="rect">
            <a:avLst/>
          </a:prstGeom>
        </p:spPr>
        <p:txBody>
          <a:bodyPr anchor="t" rtlCol="false" tIns="0" lIns="0" bIns="0" rIns="0">
            <a:spAutoFit/>
          </a:bodyPr>
          <a:lstStyle/>
          <a:p>
            <a:pPr algn="ctr">
              <a:lnSpc>
                <a:spcPts val="4820"/>
              </a:lnSpc>
            </a:pPr>
            <a:r>
              <a:rPr lang="en-US" sz="4381">
                <a:solidFill>
                  <a:srgbClr val="000000"/>
                </a:solidFill>
                <a:latin typeface="Lato"/>
                <a:ea typeface="Lato"/>
                <a:cs typeface="Lato"/>
                <a:sym typeface="Lato"/>
              </a:rPr>
              <a:t>Write it down on a piece of paper and put it in the question envelope. We’ll answer a few today and save the rest for next time.</a:t>
            </a:r>
          </a:p>
        </p:txBody>
      </p:sp>
      <p:sp>
        <p:nvSpPr>
          <p:cNvPr name="TextBox 13" id="13"/>
          <p:cNvSpPr txBox="true"/>
          <p:nvPr/>
        </p:nvSpPr>
        <p:spPr>
          <a:xfrm rot="-162791">
            <a:off x="3949133" y="1130247"/>
            <a:ext cx="10169302" cy="1384364"/>
          </a:xfrm>
          <a:prstGeom prst="rect">
            <a:avLst/>
          </a:prstGeom>
        </p:spPr>
        <p:txBody>
          <a:bodyPr anchor="t" rtlCol="false" tIns="0" lIns="0" bIns="0" rIns="0">
            <a:spAutoFit/>
          </a:bodyPr>
          <a:lstStyle/>
          <a:p>
            <a:pPr algn="ctr">
              <a:lnSpc>
                <a:spcPts val="10057"/>
              </a:lnSpc>
            </a:pPr>
            <a:r>
              <a:rPr lang="en-US" sz="11174">
                <a:solidFill>
                  <a:srgbClr val="26A42B"/>
                </a:solidFill>
                <a:latin typeface="Lilita One"/>
                <a:ea typeface="Lilita One"/>
                <a:cs typeface="Lilita One"/>
                <a:sym typeface="Lilita One"/>
              </a:rPr>
              <a:t>Q&amp;A time...</a:t>
            </a:r>
          </a:p>
        </p:txBody>
      </p:sp>
      <p:sp>
        <p:nvSpPr>
          <p:cNvPr name="TextBox 14" id="14"/>
          <p:cNvSpPr txBox="true"/>
          <p:nvPr/>
        </p:nvSpPr>
        <p:spPr>
          <a:xfrm rot="-213522">
            <a:off x="2702998" y="3417573"/>
            <a:ext cx="7526007" cy="787034"/>
          </a:xfrm>
          <a:prstGeom prst="rect">
            <a:avLst/>
          </a:prstGeom>
        </p:spPr>
        <p:txBody>
          <a:bodyPr anchor="t" rtlCol="false" tIns="0" lIns="0" bIns="0" rIns="0">
            <a:spAutoFit/>
          </a:bodyPr>
          <a:lstStyle/>
          <a:p>
            <a:pPr algn="ctr">
              <a:lnSpc>
                <a:spcPts val="5860"/>
              </a:lnSpc>
            </a:pPr>
            <a:r>
              <a:rPr lang="en-US" sz="5860">
                <a:solidFill>
                  <a:srgbClr val="000000"/>
                </a:solidFill>
                <a:latin typeface="Lilita One"/>
                <a:ea typeface="Lilita One"/>
                <a:cs typeface="Lilita One"/>
                <a:sym typeface="Lilita One"/>
              </a:rPr>
              <a:t>More questions?</a:t>
            </a:r>
          </a:p>
        </p:txBody>
      </p:sp>
      <p:pic>
        <p:nvPicPr>
          <p:cNvPr name="Picture 15" id="15"/>
          <p:cNvPicPr>
            <a:picLocks noChangeAspect="true"/>
          </p:cNvPicPr>
          <p:nvPr/>
        </p:nvPicPr>
        <p:blipFill>
          <a:blip r:embed="rId7"/>
          <a:srcRect l="0" t="0" r="0" b="0"/>
          <a:stretch>
            <a:fillRect/>
          </a:stretch>
        </p:blipFill>
        <p:spPr>
          <a:xfrm flipH="false" flipV="false" rot="342308">
            <a:off x="11660863" y="6018850"/>
            <a:ext cx="4835615" cy="3143150"/>
          </a:xfrm>
          <a:prstGeom prst="rect">
            <a:avLst/>
          </a:prstGeom>
        </p:spPr>
      </p:pic>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1120002" y="2300746"/>
            <a:ext cx="6242073" cy="6942576"/>
            <a:chOff x="0" y="0"/>
            <a:chExt cx="8322765" cy="9256768"/>
          </a:xfrm>
        </p:grpSpPr>
        <p:sp>
          <p:nvSpPr>
            <p:cNvPr name="Freeform 7" id="7"/>
            <p:cNvSpPr/>
            <p:nvPr/>
          </p:nvSpPr>
          <p:spPr>
            <a:xfrm flipH="false" flipV="false" rot="-236897">
              <a:off x="291878" y="256062"/>
              <a:ext cx="7739009" cy="8744643"/>
            </a:xfrm>
            <a:custGeom>
              <a:avLst/>
              <a:gdLst/>
              <a:ahLst/>
              <a:cxnLst/>
              <a:rect r="r" b="b" t="t" l="l"/>
              <a:pathLst>
                <a:path h="8744643" w="7739009">
                  <a:moveTo>
                    <a:pt x="0" y="0"/>
                  </a:moveTo>
                  <a:lnTo>
                    <a:pt x="7739009" y="0"/>
                  </a:lnTo>
                  <a:lnTo>
                    <a:pt x="7739009" y="8744643"/>
                  </a:lnTo>
                  <a:lnTo>
                    <a:pt x="0" y="87446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193073">
              <a:off x="1147900" y="7213518"/>
              <a:ext cx="5718594" cy="1187141"/>
            </a:xfrm>
            <a:custGeom>
              <a:avLst/>
              <a:gdLst/>
              <a:ahLst/>
              <a:cxnLst/>
              <a:rect r="r" b="b" t="t" l="l"/>
              <a:pathLst>
                <a:path h="1187141" w="5718594">
                  <a:moveTo>
                    <a:pt x="0" y="0"/>
                  </a:moveTo>
                  <a:lnTo>
                    <a:pt x="5718594" y="0"/>
                  </a:lnTo>
                  <a:lnTo>
                    <a:pt x="5718594" y="1187141"/>
                  </a:lnTo>
                  <a:lnTo>
                    <a:pt x="0" y="1187141"/>
                  </a:lnTo>
                  <a:lnTo>
                    <a:pt x="0" y="0"/>
                  </a:lnTo>
                  <a:close/>
                </a:path>
              </a:pathLst>
            </a:custGeom>
            <a:blipFill>
              <a:blip r:embed="rId5">
                <a:extLst>
                  <a:ext uri="{96DAC541-7B7A-43D3-8B79-37D633B846F1}">
                    <asvg:svgBlip xmlns:asvg="http://schemas.microsoft.com/office/drawing/2016/SVG/main" r:embed="rId6"/>
                  </a:ext>
                </a:extLst>
              </a:blip>
              <a:stretch>
                <a:fillRect l="0" t="0" r="0" b="-31868"/>
              </a:stretch>
            </a:blipFill>
          </p:spPr>
        </p:sp>
        <p:sp>
          <p:nvSpPr>
            <p:cNvPr name="TextBox 9" id="9"/>
            <p:cNvSpPr txBox="true"/>
            <p:nvPr/>
          </p:nvSpPr>
          <p:spPr>
            <a:xfrm rot="193073">
              <a:off x="1103104" y="6745079"/>
              <a:ext cx="6012819" cy="372547"/>
            </a:xfrm>
            <a:prstGeom prst="rect">
              <a:avLst/>
            </a:prstGeom>
          </p:spPr>
          <p:txBody>
            <a:bodyPr anchor="t" rtlCol="false" tIns="0" lIns="0" bIns="0" rIns="0">
              <a:spAutoFit/>
            </a:bodyPr>
            <a:lstStyle/>
            <a:p>
              <a:pPr algn="ctr">
                <a:lnSpc>
                  <a:spcPts val="1990"/>
                </a:lnSpc>
              </a:pPr>
              <a:r>
                <a:rPr lang="en-US" sz="2052">
                  <a:solidFill>
                    <a:srgbClr val="000000"/>
                  </a:solidFill>
                  <a:latin typeface="Lilita One"/>
                  <a:ea typeface="Lilita One"/>
                  <a:cs typeface="Lilita One"/>
                  <a:sym typeface="Lilita One"/>
                </a:rPr>
                <a:t>Circle how you feel about today now:</a:t>
              </a:r>
            </a:p>
          </p:txBody>
        </p:sp>
      </p:grpSp>
      <p:pic>
        <p:nvPicPr>
          <p:cNvPr name="Picture 10" id="10"/>
          <p:cNvPicPr>
            <a:picLocks noChangeAspect="true"/>
          </p:cNvPicPr>
          <p:nvPr/>
        </p:nvPicPr>
        <p:blipFill>
          <a:blip r:embed="rId7"/>
          <a:srcRect l="0" t="0" r="0" b="0"/>
          <a:stretch>
            <a:fillRect/>
          </a:stretch>
        </p:blipFill>
        <p:spPr>
          <a:xfrm flipH="false" flipV="false" rot="192674">
            <a:off x="12709810" y="2143610"/>
            <a:ext cx="3977129" cy="4519465"/>
          </a:xfrm>
          <a:prstGeom prst="rect">
            <a:avLst/>
          </a:prstGeom>
        </p:spPr>
      </p:pic>
      <p:sp>
        <p:nvSpPr>
          <p:cNvPr name="TextBox 11" id="11"/>
          <p:cNvSpPr txBox="true"/>
          <p:nvPr/>
        </p:nvSpPr>
        <p:spPr>
          <a:xfrm rot="-139238">
            <a:off x="4463444" y="6335267"/>
            <a:ext cx="4615066" cy="1403790"/>
          </a:xfrm>
          <a:prstGeom prst="rect">
            <a:avLst/>
          </a:prstGeom>
        </p:spPr>
        <p:txBody>
          <a:bodyPr anchor="t" rtlCol="false" tIns="0" lIns="0" bIns="0" rIns="0">
            <a:spAutoFit/>
          </a:bodyPr>
          <a:lstStyle/>
          <a:p>
            <a:pPr algn="ctr">
              <a:lnSpc>
                <a:spcPts val="3630"/>
              </a:lnSpc>
            </a:pPr>
            <a:r>
              <a:rPr lang="en-US" sz="3300">
                <a:solidFill>
                  <a:srgbClr val="000000"/>
                </a:solidFill>
                <a:latin typeface="Lilita One"/>
                <a:ea typeface="Lilita One"/>
                <a:cs typeface="Lilita One"/>
                <a:sym typeface="Lilita One"/>
              </a:rPr>
              <a:t>Write or draw your response in your workbook.</a:t>
            </a:r>
          </a:p>
        </p:txBody>
      </p:sp>
      <p:pic>
        <p:nvPicPr>
          <p:cNvPr name="Picture 12" id="12"/>
          <p:cNvPicPr>
            <a:picLocks noChangeAspect="true"/>
          </p:cNvPicPr>
          <p:nvPr/>
        </p:nvPicPr>
        <p:blipFill>
          <a:blip r:embed="rId8"/>
          <a:srcRect l="0" t="0" r="0" b="0"/>
          <a:stretch>
            <a:fillRect/>
          </a:stretch>
        </p:blipFill>
        <p:spPr>
          <a:xfrm flipH="false" flipV="false" rot="3394679">
            <a:off x="8646032" y="6175062"/>
            <a:ext cx="2104250" cy="2824497"/>
          </a:xfrm>
          <a:prstGeom prst="rect">
            <a:avLst/>
          </a:prstGeom>
        </p:spPr>
      </p:pic>
      <p:grpSp>
        <p:nvGrpSpPr>
          <p:cNvPr name="Group 13" id="13"/>
          <p:cNvGrpSpPr/>
          <p:nvPr/>
        </p:nvGrpSpPr>
        <p:grpSpPr>
          <a:xfrm rot="0">
            <a:off x="15014637" y="317375"/>
            <a:ext cx="3114379" cy="2696134"/>
            <a:chOff x="0" y="0"/>
            <a:chExt cx="4152505" cy="3594845"/>
          </a:xfrm>
        </p:grpSpPr>
        <p:sp>
          <p:nvSpPr>
            <p:cNvPr name="Freeform 14" id="14"/>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5" id="15"/>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6" id="16"/>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7" id="17"/>
          <p:cNvSpPr txBox="true"/>
          <p:nvPr/>
        </p:nvSpPr>
        <p:spPr>
          <a:xfrm rot="-124762">
            <a:off x="2254429" y="1144782"/>
            <a:ext cx="12580973" cy="1142876"/>
          </a:xfrm>
          <a:prstGeom prst="rect">
            <a:avLst/>
          </a:prstGeom>
        </p:spPr>
        <p:txBody>
          <a:bodyPr anchor="t" rtlCol="false" tIns="0" lIns="0" bIns="0" rIns="0">
            <a:spAutoFit/>
          </a:bodyPr>
          <a:lstStyle/>
          <a:p>
            <a:pPr algn="ctr">
              <a:lnSpc>
                <a:spcPts val="8322"/>
              </a:lnSpc>
            </a:pPr>
            <a:r>
              <a:rPr lang="en-US" sz="9246">
                <a:solidFill>
                  <a:srgbClr val="26A42B"/>
                </a:solidFill>
                <a:latin typeface="Lilita One"/>
                <a:ea typeface="Lilita One"/>
                <a:cs typeface="Lilita One"/>
                <a:sym typeface="Lilita One"/>
              </a:rPr>
              <a:t>Reflection and wrap-up</a:t>
            </a:r>
          </a:p>
        </p:txBody>
      </p:sp>
      <p:sp>
        <p:nvSpPr>
          <p:cNvPr name="TextBox 18" id="18"/>
          <p:cNvSpPr txBox="true"/>
          <p:nvPr/>
        </p:nvSpPr>
        <p:spPr>
          <a:xfrm rot="-125681">
            <a:off x="5027875" y="3800547"/>
            <a:ext cx="5859065" cy="1393650"/>
          </a:xfrm>
          <a:prstGeom prst="rect">
            <a:avLst/>
          </a:prstGeom>
        </p:spPr>
        <p:txBody>
          <a:bodyPr anchor="t" rtlCol="false" tIns="0" lIns="0" bIns="0" rIns="0">
            <a:spAutoFit/>
          </a:bodyPr>
          <a:lstStyle/>
          <a:p>
            <a:pPr algn="ctr">
              <a:lnSpc>
                <a:spcPts val="3604"/>
              </a:lnSpc>
            </a:pPr>
            <a:r>
              <a:rPr lang="en-US" sz="3276">
                <a:solidFill>
                  <a:srgbClr val="000000"/>
                </a:solidFill>
                <a:latin typeface="Lato"/>
                <a:ea typeface="Lato"/>
                <a:cs typeface="Lato"/>
                <a:sym typeface="Lato"/>
              </a:rPr>
              <a:t>Think about one thing you learned today or one thing you’ll share with a friend.</a:t>
            </a:r>
          </a:p>
        </p:txBody>
      </p:sp>
      <p:sp>
        <p:nvSpPr>
          <p:cNvPr name="Freeform 19" id="19"/>
          <p:cNvSpPr/>
          <p:nvPr/>
        </p:nvSpPr>
        <p:spPr>
          <a:xfrm flipH="false" flipV="false" rot="-672050">
            <a:off x="2278573" y="3220373"/>
            <a:ext cx="2445398" cy="3217630"/>
          </a:xfrm>
          <a:custGeom>
            <a:avLst/>
            <a:gdLst/>
            <a:ahLst/>
            <a:cxnLst/>
            <a:rect r="r" b="b" t="t" l="l"/>
            <a:pathLst>
              <a:path h="3217630" w="2445398">
                <a:moveTo>
                  <a:pt x="0" y="0"/>
                </a:moveTo>
                <a:lnTo>
                  <a:pt x="2445398" y="0"/>
                </a:lnTo>
                <a:lnTo>
                  <a:pt x="2445398" y="3217629"/>
                </a:lnTo>
                <a:lnTo>
                  <a:pt x="0" y="321762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pic>
        <p:nvPicPr>
          <p:cNvPr name="Picture 3" id="3"/>
          <p:cNvPicPr>
            <a:picLocks noChangeAspect="true"/>
          </p:cNvPicPr>
          <p:nvPr/>
        </p:nvPicPr>
        <p:blipFill>
          <a:blip r:embed="rId3"/>
          <a:srcRect l="0" t="0" r="0" b="0"/>
          <a:stretch>
            <a:fillRect/>
          </a:stretch>
        </p:blipFill>
        <p:spPr>
          <a:xfrm flipH="false" flipV="false" rot="0">
            <a:off x="1708381" y="1239543"/>
            <a:ext cx="18983668" cy="10820691"/>
          </a:xfrm>
          <a:prstGeom prst="rect">
            <a:avLst/>
          </a:prstGeom>
        </p:spPr>
      </p:pic>
      <p:grpSp>
        <p:nvGrpSpPr>
          <p:cNvPr name="Group 4" id="4"/>
          <p:cNvGrpSpPr/>
          <p:nvPr/>
        </p:nvGrpSpPr>
        <p:grpSpPr>
          <a:xfrm rot="0">
            <a:off x="0" y="0"/>
            <a:ext cx="1708381" cy="10287000"/>
            <a:chOff x="0" y="0"/>
            <a:chExt cx="449944" cy="2709333"/>
          </a:xfrm>
        </p:grpSpPr>
        <p:sp>
          <p:nvSpPr>
            <p:cNvPr name="Freeform 5" id="5"/>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6" id="6"/>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7" id="7"/>
          <p:cNvGrpSpPr/>
          <p:nvPr/>
        </p:nvGrpSpPr>
        <p:grpSpPr>
          <a:xfrm rot="0">
            <a:off x="15014637" y="317375"/>
            <a:ext cx="3114379" cy="2696134"/>
            <a:chOff x="0" y="0"/>
            <a:chExt cx="4152505" cy="3594845"/>
          </a:xfrm>
        </p:grpSpPr>
        <p:sp>
          <p:nvSpPr>
            <p:cNvPr name="Freeform 8" id="8"/>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0" id="10"/>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1" id="11"/>
          <p:cNvSpPr txBox="true"/>
          <p:nvPr/>
        </p:nvSpPr>
        <p:spPr>
          <a:xfrm rot="-162791">
            <a:off x="1538342" y="1231201"/>
            <a:ext cx="13872383" cy="1388297"/>
          </a:xfrm>
          <a:prstGeom prst="rect">
            <a:avLst/>
          </a:prstGeom>
        </p:spPr>
        <p:txBody>
          <a:bodyPr anchor="t" rtlCol="false" tIns="0" lIns="0" bIns="0" rIns="0">
            <a:spAutoFit/>
          </a:bodyPr>
          <a:lstStyle/>
          <a:p>
            <a:pPr algn="ctr">
              <a:lnSpc>
                <a:spcPts val="10023"/>
              </a:lnSpc>
            </a:pPr>
            <a:r>
              <a:rPr lang="en-US" sz="11137">
                <a:solidFill>
                  <a:srgbClr val="26A42B"/>
                </a:solidFill>
                <a:latin typeface="Lilita One"/>
                <a:ea typeface="Lilita One"/>
                <a:cs typeface="Lilita One"/>
                <a:sym typeface="Lilita One"/>
              </a:rPr>
              <a:t>Congratulations</a:t>
            </a:r>
          </a:p>
        </p:txBody>
      </p:sp>
      <p:sp>
        <p:nvSpPr>
          <p:cNvPr name="TextBox 12" id="12"/>
          <p:cNvSpPr txBox="true"/>
          <p:nvPr/>
        </p:nvSpPr>
        <p:spPr>
          <a:xfrm rot="-162791">
            <a:off x="2710999" y="2602007"/>
            <a:ext cx="11970108" cy="785151"/>
          </a:xfrm>
          <a:prstGeom prst="rect">
            <a:avLst/>
          </a:prstGeom>
        </p:spPr>
        <p:txBody>
          <a:bodyPr anchor="t" rtlCol="false" tIns="0" lIns="0" bIns="0" rIns="0">
            <a:spAutoFit/>
          </a:bodyPr>
          <a:lstStyle/>
          <a:p>
            <a:pPr algn="ctr">
              <a:lnSpc>
                <a:spcPts val="5663"/>
              </a:lnSpc>
            </a:pPr>
            <a:r>
              <a:rPr lang="en-US" sz="6292">
                <a:solidFill>
                  <a:srgbClr val="26A42B"/>
                </a:solidFill>
                <a:latin typeface="Lilita One"/>
                <a:ea typeface="Lilita One"/>
                <a:cs typeface="Lilita One"/>
                <a:sym typeface="Lilita One"/>
              </a:rPr>
              <a:t>You have just completed...</a:t>
            </a:r>
          </a:p>
        </p:txBody>
      </p:sp>
      <p:grpSp>
        <p:nvGrpSpPr>
          <p:cNvPr name="Group 13" id="13"/>
          <p:cNvGrpSpPr/>
          <p:nvPr/>
        </p:nvGrpSpPr>
        <p:grpSpPr>
          <a:xfrm rot="0">
            <a:off x="6400604" y="4780929"/>
            <a:ext cx="6739558" cy="2146902"/>
            <a:chOff x="0" y="0"/>
            <a:chExt cx="3120366" cy="994000"/>
          </a:xfrm>
        </p:grpSpPr>
        <p:sp>
          <p:nvSpPr>
            <p:cNvPr name="Freeform 14" id="14"/>
            <p:cNvSpPr/>
            <p:nvPr/>
          </p:nvSpPr>
          <p:spPr>
            <a:xfrm flipH="false" flipV="false" rot="0">
              <a:off x="0" y="0"/>
              <a:ext cx="3120366" cy="994000"/>
            </a:xfrm>
            <a:custGeom>
              <a:avLst/>
              <a:gdLst/>
              <a:ahLst/>
              <a:cxnLst/>
              <a:rect r="r" b="b" t="t" l="l"/>
              <a:pathLst>
                <a:path h="994000" w="3120366">
                  <a:moveTo>
                    <a:pt x="0" y="0"/>
                  </a:moveTo>
                  <a:lnTo>
                    <a:pt x="3120366" y="0"/>
                  </a:lnTo>
                  <a:lnTo>
                    <a:pt x="3120366" y="994000"/>
                  </a:lnTo>
                  <a:lnTo>
                    <a:pt x="0" y="994000"/>
                  </a:lnTo>
                  <a:close/>
                </a:path>
              </a:pathLst>
            </a:custGeom>
            <a:solidFill>
              <a:srgbClr val="FFFFFF">
                <a:alpha val="88627"/>
              </a:srgbClr>
            </a:solidFill>
            <a:ln cap="sq">
              <a:noFill/>
              <a:prstDash val="solid"/>
              <a:miter/>
            </a:ln>
          </p:spPr>
        </p:sp>
        <p:sp>
          <p:nvSpPr>
            <p:cNvPr name="TextBox 15" id="15"/>
            <p:cNvSpPr txBox="true"/>
            <p:nvPr/>
          </p:nvSpPr>
          <p:spPr>
            <a:xfrm>
              <a:off x="0" y="-19050"/>
              <a:ext cx="3120366" cy="1013050"/>
            </a:xfrm>
            <a:prstGeom prst="rect">
              <a:avLst/>
            </a:prstGeom>
          </p:spPr>
          <p:txBody>
            <a:bodyPr anchor="ctr" rtlCol="false" tIns="28963" lIns="28963" bIns="28963" rIns="28963"/>
            <a:lstStyle/>
            <a:p>
              <a:pPr algn="ctr">
                <a:lnSpc>
                  <a:spcPts val="1516"/>
                </a:lnSpc>
              </a:pPr>
            </a:p>
          </p:txBody>
        </p:sp>
      </p:grpSp>
      <p:sp>
        <p:nvSpPr>
          <p:cNvPr name="TextBox 16" id="16"/>
          <p:cNvSpPr txBox="true"/>
          <p:nvPr/>
        </p:nvSpPr>
        <p:spPr>
          <a:xfrm rot="0">
            <a:off x="6400604" y="5536710"/>
            <a:ext cx="6739558" cy="540504"/>
          </a:xfrm>
          <a:prstGeom prst="rect">
            <a:avLst/>
          </a:prstGeom>
        </p:spPr>
        <p:txBody>
          <a:bodyPr anchor="t" rtlCol="false" tIns="0" lIns="0" bIns="0" rIns="0">
            <a:spAutoFit/>
          </a:bodyPr>
          <a:lstStyle/>
          <a:p>
            <a:pPr algn="ctr">
              <a:lnSpc>
                <a:spcPts val="3929"/>
              </a:lnSpc>
            </a:pPr>
            <a:r>
              <a:rPr lang="en-US" sz="4050">
                <a:solidFill>
                  <a:srgbClr val="000000"/>
                </a:solidFill>
                <a:latin typeface="Lilita One"/>
                <a:ea typeface="Lilita One"/>
                <a:cs typeface="Lilita One"/>
                <a:sym typeface="Lilita One"/>
              </a:rPr>
              <a:t>GROWING UP</a:t>
            </a:r>
          </a:p>
        </p:txBody>
      </p:sp>
      <p:grpSp>
        <p:nvGrpSpPr>
          <p:cNvPr name="Group 17" id="17"/>
          <p:cNvGrpSpPr/>
          <p:nvPr/>
        </p:nvGrpSpPr>
        <p:grpSpPr>
          <a:xfrm rot="0">
            <a:off x="7699011" y="3908155"/>
            <a:ext cx="4142744" cy="1284282"/>
            <a:chOff x="0" y="0"/>
            <a:chExt cx="5523659" cy="1712377"/>
          </a:xfrm>
        </p:grpSpPr>
        <p:grpSp>
          <p:nvGrpSpPr>
            <p:cNvPr name="Group 18" id="18"/>
            <p:cNvGrpSpPr/>
            <p:nvPr/>
          </p:nvGrpSpPr>
          <p:grpSpPr>
            <a:xfrm rot="-278320">
              <a:off x="42721" y="217808"/>
              <a:ext cx="5438218" cy="1276760"/>
              <a:chOff x="0" y="0"/>
              <a:chExt cx="1888391" cy="443348"/>
            </a:xfrm>
          </p:grpSpPr>
          <p:sp>
            <p:nvSpPr>
              <p:cNvPr name="Freeform 19" id="19"/>
              <p:cNvSpPr/>
              <p:nvPr/>
            </p:nvSpPr>
            <p:spPr>
              <a:xfrm flipH="false" flipV="false" rot="0">
                <a:off x="0" y="0"/>
                <a:ext cx="1888391" cy="443348"/>
              </a:xfrm>
              <a:custGeom>
                <a:avLst/>
                <a:gdLst/>
                <a:ahLst/>
                <a:cxnLst/>
                <a:rect r="r" b="b" t="t" l="l"/>
                <a:pathLst>
                  <a:path h="443348" w="1888391">
                    <a:moveTo>
                      <a:pt x="0" y="0"/>
                    </a:moveTo>
                    <a:lnTo>
                      <a:pt x="1888391" y="0"/>
                    </a:lnTo>
                    <a:lnTo>
                      <a:pt x="1888391" y="443348"/>
                    </a:lnTo>
                    <a:lnTo>
                      <a:pt x="0" y="443348"/>
                    </a:lnTo>
                    <a:close/>
                  </a:path>
                </a:pathLst>
              </a:custGeom>
              <a:solidFill>
                <a:srgbClr val="26A42B"/>
              </a:solidFill>
              <a:ln cap="sq">
                <a:noFill/>
                <a:prstDash val="solid"/>
                <a:miter/>
              </a:ln>
            </p:spPr>
          </p:sp>
          <p:sp>
            <p:nvSpPr>
              <p:cNvPr name="TextBox 20" id="20"/>
              <p:cNvSpPr txBox="true"/>
              <p:nvPr/>
            </p:nvSpPr>
            <p:spPr>
              <a:xfrm>
                <a:off x="0" y="-19050"/>
                <a:ext cx="1888391" cy="462398"/>
              </a:xfrm>
              <a:prstGeom prst="rect">
                <a:avLst/>
              </a:prstGeom>
            </p:spPr>
            <p:txBody>
              <a:bodyPr anchor="ctr" rtlCol="false" tIns="28963" lIns="28963" bIns="28963" rIns="28963"/>
              <a:lstStyle/>
              <a:p>
                <a:pPr algn="ctr">
                  <a:lnSpc>
                    <a:spcPts val="1516"/>
                  </a:lnSpc>
                </a:pPr>
              </a:p>
            </p:txBody>
          </p:sp>
        </p:grpSp>
        <p:sp>
          <p:nvSpPr>
            <p:cNvPr name="TextBox 21" id="21"/>
            <p:cNvSpPr txBox="true"/>
            <p:nvPr/>
          </p:nvSpPr>
          <p:spPr>
            <a:xfrm rot="-310761">
              <a:off x="446898" y="368479"/>
              <a:ext cx="4622125" cy="890044"/>
            </a:xfrm>
            <a:prstGeom prst="rect">
              <a:avLst/>
            </a:prstGeom>
          </p:spPr>
          <p:txBody>
            <a:bodyPr anchor="t" rtlCol="false" tIns="0" lIns="0" bIns="0" rIns="0">
              <a:spAutoFit/>
            </a:bodyPr>
            <a:lstStyle/>
            <a:p>
              <a:pPr algn="ctr">
                <a:lnSpc>
                  <a:spcPts val="5574"/>
                </a:lnSpc>
              </a:pPr>
              <a:r>
                <a:rPr lang="en-US" sz="3981">
                  <a:solidFill>
                    <a:srgbClr val="000000"/>
                  </a:solidFill>
                  <a:latin typeface="Lilita One"/>
                  <a:ea typeface="Lilita One"/>
                  <a:cs typeface="Lilita One"/>
                  <a:sym typeface="Lilita One"/>
                </a:rPr>
                <a:t>Session 2</a:t>
              </a:r>
            </a:p>
          </p:txBody>
        </p:sp>
      </p:grpSp>
      <p:sp>
        <p:nvSpPr>
          <p:cNvPr name="TextBox 22" id="22"/>
          <p:cNvSpPr txBox="true"/>
          <p:nvPr/>
        </p:nvSpPr>
        <p:spPr>
          <a:xfrm rot="0">
            <a:off x="6400604" y="6051231"/>
            <a:ext cx="6739558" cy="389893"/>
          </a:xfrm>
          <a:prstGeom prst="rect">
            <a:avLst/>
          </a:prstGeom>
        </p:spPr>
        <p:txBody>
          <a:bodyPr anchor="t" rtlCol="false" tIns="0" lIns="0" bIns="0" rIns="0">
            <a:spAutoFit/>
          </a:bodyPr>
          <a:lstStyle/>
          <a:p>
            <a:pPr algn="ctr">
              <a:lnSpc>
                <a:spcPts val="2825"/>
              </a:lnSpc>
            </a:pPr>
            <a:r>
              <a:rPr lang="en-US" sz="2913">
                <a:solidFill>
                  <a:srgbClr val="000000"/>
                </a:solidFill>
                <a:latin typeface="Lilita One"/>
                <a:ea typeface="Lilita One"/>
                <a:cs typeface="Lilita One"/>
                <a:sym typeface="Lilita One"/>
              </a:rPr>
              <a:t>What's happening to my body?</a:t>
            </a:r>
          </a:p>
        </p:txBody>
      </p:sp>
      <p:sp>
        <p:nvSpPr>
          <p:cNvPr name="Freeform 23" id="23"/>
          <p:cNvSpPr/>
          <p:nvPr/>
        </p:nvSpPr>
        <p:spPr>
          <a:xfrm flipH="true" flipV="false" rot="658515">
            <a:off x="13760428" y="3006816"/>
            <a:ext cx="3858700" cy="3086960"/>
          </a:xfrm>
          <a:custGeom>
            <a:avLst/>
            <a:gdLst/>
            <a:ahLst/>
            <a:cxnLst/>
            <a:rect r="r" b="b" t="t" l="l"/>
            <a:pathLst>
              <a:path h="3086960" w="3858700">
                <a:moveTo>
                  <a:pt x="3858700" y="0"/>
                </a:moveTo>
                <a:lnTo>
                  <a:pt x="0" y="0"/>
                </a:lnTo>
                <a:lnTo>
                  <a:pt x="0" y="3086960"/>
                </a:lnTo>
                <a:lnTo>
                  <a:pt x="3858700" y="3086960"/>
                </a:lnTo>
                <a:lnTo>
                  <a:pt x="385870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4" id="24"/>
          <p:cNvSpPr txBox="true"/>
          <p:nvPr/>
        </p:nvSpPr>
        <p:spPr>
          <a:xfrm rot="688764">
            <a:off x="14359638" y="3925540"/>
            <a:ext cx="2862609" cy="924256"/>
          </a:xfrm>
          <a:prstGeom prst="rect">
            <a:avLst/>
          </a:prstGeom>
        </p:spPr>
        <p:txBody>
          <a:bodyPr anchor="t" rtlCol="false" tIns="0" lIns="0" bIns="0" rIns="0">
            <a:spAutoFit/>
          </a:bodyPr>
          <a:lstStyle/>
          <a:p>
            <a:pPr algn="ctr">
              <a:lnSpc>
                <a:spcPts val="2423"/>
              </a:lnSpc>
            </a:pPr>
            <a:r>
              <a:rPr lang="en-US" sz="2203">
                <a:solidFill>
                  <a:srgbClr val="000000"/>
                </a:solidFill>
                <a:latin typeface="Lato"/>
                <a:ea typeface="Lato"/>
                <a:cs typeface="Lato"/>
                <a:sym typeface="Lato"/>
              </a:rPr>
              <a:t>Remember, you’re not alone, and it’s okay to ask questions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TextBox 10" id="10"/>
          <p:cNvSpPr txBox="true"/>
          <p:nvPr/>
        </p:nvSpPr>
        <p:spPr>
          <a:xfrm rot="-124762">
            <a:off x="3126760" y="819369"/>
            <a:ext cx="11117371" cy="1320239"/>
          </a:xfrm>
          <a:prstGeom prst="rect">
            <a:avLst/>
          </a:prstGeom>
        </p:spPr>
        <p:txBody>
          <a:bodyPr anchor="t" rtlCol="false" tIns="0" lIns="0" bIns="0" rIns="0">
            <a:spAutoFit/>
          </a:bodyPr>
          <a:lstStyle/>
          <a:p>
            <a:pPr algn="ctr">
              <a:lnSpc>
                <a:spcPts val="10705"/>
              </a:lnSpc>
            </a:pPr>
            <a:r>
              <a:rPr lang="en-US" sz="7647">
                <a:solidFill>
                  <a:srgbClr val="26A42B"/>
                </a:solidFill>
                <a:latin typeface="Lilita One"/>
                <a:ea typeface="Lilita One"/>
                <a:cs typeface="Lilita One"/>
                <a:sym typeface="Lilita One"/>
              </a:rPr>
              <a:t>What’s happening today</a:t>
            </a:r>
          </a:p>
        </p:txBody>
      </p:sp>
      <p:sp>
        <p:nvSpPr>
          <p:cNvPr name="Freeform 11" id="11"/>
          <p:cNvSpPr/>
          <p:nvPr/>
        </p:nvSpPr>
        <p:spPr>
          <a:xfrm flipH="false" flipV="false" rot="0">
            <a:off x="8505779" y="6266008"/>
            <a:ext cx="8066047" cy="1674456"/>
          </a:xfrm>
          <a:custGeom>
            <a:avLst/>
            <a:gdLst/>
            <a:ahLst/>
            <a:cxnLst/>
            <a:rect r="r" b="b" t="t" l="l"/>
            <a:pathLst>
              <a:path h="1674456" w="8066047">
                <a:moveTo>
                  <a:pt x="0" y="0"/>
                </a:moveTo>
                <a:lnTo>
                  <a:pt x="8066047" y="0"/>
                </a:lnTo>
                <a:lnTo>
                  <a:pt x="8066047" y="1674456"/>
                </a:lnTo>
                <a:lnTo>
                  <a:pt x="0" y="1674456"/>
                </a:lnTo>
                <a:lnTo>
                  <a:pt x="0" y="0"/>
                </a:lnTo>
                <a:close/>
              </a:path>
            </a:pathLst>
          </a:custGeom>
          <a:blipFill>
            <a:blip r:embed="rId5">
              <a:extLst>
                <a:ext uri="{96DAC541-7B7A-43D3-8B79-37D633B846F1}">
                  <asvg:svgBlip xmlns:asvg="http://schemas.microsoft.com/office/drawing/2016/SVG/main" r:embed="rId6"/>
                </a:ext>
              </a:extLst>
            </a:blip>
            <a:stretch>
              <a:fillRect l="0" t="0" r="0" b="-31868"/>
            </a:stretch>
          </a:blipFill>
        </p:spPr>
      </p:sp>
      <p:pic>
        <p:nvPicPr>
          <p:cNvPr name="Picture 12" id="12"/>
          <p:cNvPicPr>
            <a:picLocks noChangeAspect="true"/>
          </p:cNvPicPr>
          <p:nvPr/>
        </p:nvPicPr>
        <p:blipFill>
          <a:blip r:embed="rId7"/>
          <a:srcRect l="0" t="0" r="0" b="0"/>
          <a:stretch>
            <a:fillRect/>
          </a:stretch>
        </p:blipFill>
        <p:spPr>
          <a:xfrm flipH="false" flipV="false" rot="4725442">
            <a:off x="5758912" y="6348828"/>
            <a:ext cx="1757333" cy="2358837"/>
          </a:xfrm>
          <a:prstGeom prst="rect">
            <a:avLst/>
          </a:prstGeom>
        </p:spPr>
      </p:pic>
      <p:sp>
        <p:nvSpPr>
          <p:cNvPr name="TextBox 13" id="13"/>
          <p:cNvSpPr txBox="true"/>
          <p:nvPr/>
        </p:nvSpPr>
        <p:spPr>
          <a:xfrm rot="0">
            <a:off x="4900303" y="3484946"/>
            <a:ext cx="10073088" cy="1697326"/>
          </a:xfrm>
          <a:prstGeom prst="rect">
            <a:avLst/>
          </a:prstGeom>
        </p:spPr>
        <p:txBody>
          <a:bodyPr anchor="t" rtlCol="false" tIns="0" lIns="0" bIns="0" rIns="0">
            <a:spAutoFit/>
          </a:bodyPr>
          <a:lstStyle/>
          <a:p>
            <a:pPr algn="ctr">
              <a:lnSpc>
                <a:spcPts val="6553"/>
              </a:lnSpc>
            </a:pPr>
            <a:r>
              <a:rPr lang="en-US" sz="6756">
                <a:solidFill>
                  <a:srgbClr val="000000"/>
                </a:solidFill>
                <a:latin typeface="Lilita One"/>
                <a:ea typeface="Lilita One"/>
                <a:cs typeface="Lilita One"/>
                <a:sym typeface="Lilita One"/>
              </a:rPr>
              <a:t>How are you feeling about today’s session?</a:t>
            </a:r>
          </a:p>
        </p:txBody>
      </p:sp>
      <p:sp>
        <p:nvSpPr>
          <p:cNvPr name="TextBox 14" id="14"/>
          <p:cNvSpPr txBox="true"/>
          <p:nvPr/>
        </p:nvSpPr>
        <p:spPr>
          <a:xfrm rot="0">
            <a:off x="2604985" y="6198994"/>
            <a:ext cx="5125929" cy="487593"/>
          </a:xfrm>
          <a:prstGeom prst="rect">
            <a:avLst/>
          </a:prstGeom>
        </p:spPr>
        <p:txBody>
          <a:bodyPr anchor="t" rtlCol="false" tIns="0" lIns="0" bIns="0" rIns="0">
            <a:spAutoFit/>
          </a:bodyPr>
          <a:lstStyle/>
          <a:p>
            <a:pPr algn="ctr">
              <a:lnSpc>
                <a:spcPts val="4015"/>
              </a:lnSpc>
              <a:spcBef>
                <a:spcPct val="0"/>
              </a:spcBef>
            </a:pPr>
            <a:r>
              <a:rPr lang="en-US" sz="2868">
                <a:solidFill>
                  <a:srgbClr val="000000"/>
                </a:solidFill>
                <a:latin typeface="Lato"/>
                <a:ea typeface="Lato"/>
                <a:cs typeface="Lato"/>
                <a:sym typeface="Lato"/>
              </a:rPr>
              <a:t>Circle one in your workbook:</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sp>
        <p:nvSpPr>
          <p:cNvPr name="Freeform 6" id="6"/>
          <p:cNvSpPr/>
          <p:nvPr/>
        </p:nvSpPr>
        <p:spPr>
          <a:xfrm flipH="false" flipV="false" rot="-889580">
            <a:off x="2933009" y="3305810"/>
            <a:ext cx="5255998" cy="4204798"/>
          </a:xfrm>
          <a:custGeom>
            <a:avLst/>
            <a:gdLst/>
            <a:ahLst/>
            <a:cxnLst/>
            <a:rect r="r" b="b" t="t" l="l"/>
            <a:pathLst>
              <a:path h="4204798" w="5255998">
                <a:moveTo>
                  <a:pt x="0" y="0"/>
                </a:moveTo>
                <a:lnTo>
                  <a:pt x="5255998" y="0"/>
                </a:lnTo>
                <a:lnTo>
                  <a:pt x="5255998" y="4204798"/>
                </a:lnTo>
                <a:lnTo>
                  <a:pt x="0" y="42047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15014637" y="317375"/>
            <a:ext cx="3114379" cy="2696134"/>
            <a:chOff x="0" y="0"/>
            <a:chExt cx="4152505" cy="3594845"/>
          </a:xfrm>
        </p:grpSpPr>
        <p:sp>
          <p:nvSpPr>
            <p:cNvPr name="Freeform 8" id="8"/>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10" id="10"/>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pic>
        <p:nvPicPr>
          <p:cNvPr name="Picture 11" id="11"/>
          <p:cNvPicPr>
            <a:picLocks noChangeAspect="true"/>
          </p:cNvPicPr>
          <p:nvPr/>
        </p:nvPicPr>
        <p:blipFill>
          <a:blip r:embed="rId7"/>
          <a:srcRect l="0" t="0" r="0" b="0"/>
          <a:stretch>
            <a:fillRect/>
          </a:stretch>
        </p:blipFill>
        <p:spPr>
          <a:xfrm flipH="false" flipV="false" rot="0">
            <a:off x="8579640" y="2456714"/>
            <a:ext cx="7360577" cy="7066154"/>
          </a:xfrm>
          <a:prstGeom prst="rect">
            <a:avLst/>
          </a:prstGeom>
        </p:spPr>
      </p:pic>
      <p:sp>
        <p:nvSpPr>
          <p:cNvPr name="TextBox 12" id="12"/>
          <p:cNvSpPr txBox="true"/>
          <p:nvPr/>
        </p:nvSpPr>
        <p:spPr>
          <a:xfrm rot="-791118">
            <a:off x="3146640" y="4371247"/>
            <a:ext cx="4007777" cy="443439"/>
          </a:xfrm>
          <a:prstGeom prst="rect">
            <a:avLst/>
          </a:prstGeom>
        </p:spPr>
        <p:txBody>
          <a:bodyPr anchor="t" rtlCol="false" tIns="0" lIns="0" bIns="0" rIns="0">
            <a:spAutoFit/>
          </a:bodyPr>
          <a:lstStyle/>
          <a:p>
            <a:pPr algn="ctr">
              <a:lnSpc>
                <a:spcPts val="3201"/>
              </a:lnSpc>
            </a:pPr>
            <a:r>
              <a:rPr lang="en-US" sz="3301">
                <a:solidFill>
                  <a:srgbClr val="000000"/>
                </a:solidFill>
                <a:latin typeface="Lilita One"/>
                <a:ea typeface="Lilita One"/>
                <a:cs typeface="Lilita One"/>
                <a:sym typeface="Lilita One"/>
              </a:rPr>
              <a:t>Take 3 deep breaths</a:t>
            </a:r>
          </a:p>
        </p:txBody>
      </p:sp>
      <p:sp>
        <p:nvSpPr>
          <p:cNvPr name="TextBox 13" id="13"/>
          <p:cNvSpPr txBox="true"/>
          <p:nvPr/>
        </p:nvSpPr>
        <p:spPr>
          <a:xfrm rot="-124762">
            <a:off x="3738357" y="995791"/>
            <a:ext cx="9967141" cy="1463045"/>
          </a:xfrm>
          <a:prstGeom prst="rect">
            <a:avLst/>
          </a:prstGeom>
        </p:spPr>
        <p:txBody>
          <a:bodyPr anchor="t" rtlCol="false" tIns="0" lIns="0" bIns="0" rIns="0">
            <a:spAutoFit/>
          </a:bodyPr>
          <a:lstStyle/>
          <a:p>
            <a:pPr algn="ctr">
              <a:lnSpc>
                <a:spcPts val="5545"/>
              </a:lnSpc>
            </a:pPr>
            <a:r>
              <a:rPr lang="en-US" sz="5837">
                <a:solidFill>
                  <a:srgbClr val="26A42B"/>
                </a:solidFill>
                <a:latin typeface="Lilita One"/>
                <a:ea typeface="Lilita One"/>
                <a:cs typeface="Lilita One"/>
                <a:sym typeface="Lilita One"/>
              </a:rPr>
              <a:t>Close your eyes and imagine</a:t>
            </a:r>
          </a:p>
          <a:p>
            <a:pPr algn="ctr">
              <a:lnSpc>
                <a:spcPts val="5545"/>
              </a:lnSpc>
            </a:pPr>
            <a:r>
              <a:rPr lang="en-US" sz="5837">
                <a:solidFill>
                  <a:srgbClr val="26A42B"/>
                </a:solidFill>
                <a:latin typeface="Lilita One"/>
                <a:ea typeface="Lilita One"/>
                <a:cs typeface="Lilita One"/>
                <a:sym typeface="Lilita One"/>
              </a:rPr>
              <a:t>a safe place...</a:t>
            </a:r>
          </a:p>
        </p:txBody>
      </p:sp>
      <p:sp>
        <p:nvSpPr>
          <p:cNvPr name="TextBox 14" id="14"/>
          <p:cNvSpPr txBox="true"/>
          <p:nvPr/>
        </p:nvSpPr>
        <p:spPr>
          <a:xfrm rot="-798646">
            <a:off x="3470120" y="5051033"/>
            <a:ext cx="3953953" cy="742158"/>
          </a:xfrm>
          <a:prstGeom prst="rect">
            <a:avLst/>
          </a:prstGeom>
        </p:spPr>
        <p:txBody>
          <a:bodyPr anchor="t" rtlCol="false" tIns="0" lIns="0" bIns="0" rIns="0">
            <a:spAutoFit/>
          </a:bodyPr>
          <a:lstStyle/>
          <a:p>
            <a:pPr algn="ctr">
              <a:lnSpc>
                <a:spcPts val="2859"/>
              </a:lnSpc>
            </a:pPr>
            <a:r>
              <a:rPr lang="en-US" sz="2723">
                <a:solidFill>
                  <a:srgbClr val="14100E"/>
                </a:solidFill>
                <a:latin typeface="Lato"/>
                <a:ea typeface="Lato"/>
                <a:cs typeface="Lato"/>
                <a:sym typeface="Lato"/>
              </a:rPr>
              <a:t>Breathe in calm, and breathe out any worries.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pic>
        <p:nvPicPr>
          <p:cNvPr name="Picture 10" id="10"/>
          <p:cNvPicPr>
            <a:picLocks noChangeAspect="true"/>
          </p:cNvPicPr>
          <p:nvPr/>
        </p:nvPicPr>
        <p:blipFill>
          <a:blip r:embed="rId5"/>
          <a:srcRect l="0" t="0" r="0" b="0"/>
          <a:stretch>
            <a:fillRect/>
          </a:stretch>
        </p:blipFill>
        <p:spPr>
          <a:xfrm flipH="false" flipV="false" rot="-525349">
            <a:off x="3857056" y="4170155"/>
            <a:ext cx="5124597" cy="5310463"/>
          </a:xfrm>
          <a:prstGeom prst="rect">
            <a:avLst/>
          </a:prstGeom>
        </p:spPr>
      </p:pic>
      <p:sp>
        <p:nvSpPr>
          <p:cNvPr name="TextBox 11" id="11"/>
          <p:cNvSpPr txBox="true"/>
          <p:nvPr/>
        </p:nvSpPr>
        <p:spPr>
          <a:xfrm rot="-124762">
            <a:off x="3207150" y="817504"/>
            <a:ext cx="10824592" cy="2583173"/>
          </a:xfrm>
          <a:prstGeom prst="rect">
            <a:avLst/>
          </a:prstGeom>
        </p:spPr>
        <p:txBody>
          <a:bodyPr anchor="t" rtlCol="false" tIns="0" lIns="0" bIns="0" rIns="0">
            <a:spAutoFit/>
          </a:bodyPr>
          <a:lstStyle/>
          <a:p>
            <a:pPr algn="ctr">
              <a:lnSpc>
                <a:spcPts val="9818"/>
              </a:lnSpc>
            </a:pPr>
            <a:r>
              <a:rPr lang="en-US" sz="10909">
                <a:solidFill>
                  <a:srgbClr val="26A42B"/>
                </a:solidFill>
                <a:latin typeface="Lilita One"/>
                <a:ea typeface="Lilita One"/>
                <a:cs typeface="Lilita One"/>
                <a:sym typeface="Lilita One"/>
              </a:rPr>
              <a:t>Puberty myth busters game</a:t>
            </a:r>
          </a:p>
        </p:txBody>
      </p:sp>
      <p:sp>
        <p:nvSpPr>
          <p:cNvPr name="TextBox 12" id="12"/>
          <p:cNvSpPr txBox="true"/>
          <p:nvPr/>
        </p:nvSpPr>
        <p:spPr>
          <a:xfrm rot="-566313">
            <a:off x="5644862" y="7364058"/>
            <a:ext cx="2552998" cy="880372"/>
          </a:xfrm>
          <a:prstGeom prst="rect">
            <a:avLst/>
          </a:prstGeom>
        </p:spPr>
        <p:txBody>
          <a:bodyPr anchor="t" rtlCol="false" tIns="0" lIns="0" bIns="0" rIns="0">
            <a:spAutoFit/>
          </a:bodyPr>
          <a:lstStyle/>
          <a:p>
            <a:pPr algn="ctr">
              <a:lnSpc>
                <a:spcPts val="6458"/>
              </a:lnSpc>
            </a:pPr>
            <a:r>
              <a:rPr lang="en-US" sz="6658">
                <a:solidFill>
                  <a:srgbClr val="26A42B"/>
                </a:solidFill>
                <a:latin typeface="Lilita One"/>
                <a:ea typeface="Lilita One"/>
                <a:cs typeface="Lilita One"/>
                <a:sym typeface="Lilita One"/>
              </a:rPr>
              <a:t>TRUE:</a:t>
            </a:r>
          </a:p>
        </p:txBody>
      </p:sp>
      <p:pic>
        <p:nvPicPr>
          <p:cNvPr name="Picture 13" id="13"/>
          <p:cNvPicPr>
            <a:picLocks noChangeAspect="true"/>
          </p:cNvPicPr>
          <p:nvPr/>
        </p:nvPicPr>
        <p:blipFill>
          <a:blip r:embed="rId5"/>
          <a:srcRect l="0" t="0" r="0" b="0"/>
          <a:stretch>
            <a:fillRect/>
          </a:stretch>
        </p:blipFill>
        <p:spPr>
          <a:xfrm flipH="false" flipV="false" rot="-9839937">
            <a:off x="10000735" y="4964207"/>
            <a:ext cx="5124597" cy="5310463"/>
          </a:xfrm>
          <a:prstGeom prst="rect">
            <a:avLst/>
          </a:prstGeom>
        </p:spPr>
      </p:pic>
      <p:sp>
        <p:nvSpPr>
          <p:cNvPr name="TextBox 14" id="14"/>
          <p:cNvSpPr txBox="true"/>
          <p:nvPr/>
        </p:nvSpPr>
        <p:spPr>
          <a:xfrm rot="-566313">
            <a:off x="6023562" y="8138388"/>
            <a:ext cx="2054600" cy="377347"/>
          </a:xfrm>
          <a:prstGeom prst="rect">
            <a:avLst/>
          </a:prstGeom>
        </p:spPr>
        <p:txBody>
          <a:bodyPr anchor="t" rtlCol="false" tIns="0" lIns="0" bIns="0" rIns="0">
            <a:spAutoFit/>
          </a:bodyPr>
          <a:lstStyle/>
          <a:p>
            <a:pPr algn="ctr">
              <a:lnSpc>
                <a:spcPts val="2768"/>
              </a:lnSpc>
            </a:pPr>
            <a:r>
              <a:rPr lang="en-US" sz="2854">
                <a:solidFill>
                  <a:srgbClr val="26A42B"/>
                </a:solidFill>
                <a:latin typeface="Lilita One"/>
                <a:ea typeface="Lilita One"/>
                <a:cs typeface="Lilita One"/>
                <a:sym typeface="Lilita One"/>
              </a:rPr>
              <a:t> THUMBS UP </a:t>
            </a:r>
          </a:p>
        </p:txBody>
      </p:sp>
      <p:sp>
        <p:nvSpPr>
          <p:cNvPr name="TextBox 15" id="15"/>
          <p:cNvSpPr txBox="true"/>
          <p:nvPr/>
        </p:nvSpPr>
        <p:spPr>
          <a:xfrm rot="1027432">
            <a:off x="11266903" y="5928408"/>
            <a:ext cx="2552998" cy="880372"/>
          </a:xfrm>
          <a:prstGeom prst="rect">
            <a:avLst/>
          </a:prstGeom>
        </p:spPr>
        <p:txBody>
          <a:bodyPr anchor="t" rtlCol="false" tIns="0" lIns="0" bIns="0" rIns="0">
            <a:spAutoFit/>
          </a:bodyPr>
          <a:lstStyle/>
          <a:p>
            <a:pPr algn="ctr">
              <a:lnSpc>
                <a:spcPts val="6458"/>
              </a:lnSpc>
            </a:pPr>
            <a:r>
              <a:rPr lang="en-US" sz="6658">
                <a:solidFill>
                  <a:srgbClr val="FF0000"/>
                </a:solidFill>
                <a:latin typeface="Lilita One"/>
                <a:ea typeface="Lilita One"/>
                <a:cs typeface="Lilita One"/>
                <a:sym typeface="Lilita One"/>
              </a:rPr>
              <a:t>FALSE:</a:t>
            </a:r>
          </a:p>
        </p:txBody>
      </p:sp>
      <p:sp>
        <p:nvSpPr>
          <p:cNvPr name="TextBox 16" id="16"/>
          <p:cNvSpPr txBox="true"/>
          <p:nvPr/>
        </p:nvSpPr>
        <p:spPr>
          <a:xfrm rot="1027432">
            <a:off x="10914321" y="6664021"/>
            <a:ext cx="2844484" cy="377347"/>
          </a:xfrm>
          <a:prstGeom prst="rect">
            <a:avLst/>
          </a:prstGeom>
        </p:spPr>
        <p:txBody>
          <a:bodyPr anchor="t" rtlCol="false" tIns="0" lIns="0" bIns="0" rIns="0">
            <a:spAutoFit/>
          </a:bodyPr>
          <a:lstStyle/>
          <a:p>
            <a:pPr algn="ctr">
              <a:lnSpc>
                <a:spcPts val="2768"/>
              </a:lnSpc>
            </a:pPr>
            <a:r>
              <a:rPr lang="en-US" sz="2854">
                <a:solidFill>
                  <a:srgbClr val="FF0000"/>
                </a:solidFill>
                <a:latin typeface="Lilita One"/>
                <a:ea typeface="Lilita One"/>
                <a:cs typeface="Lilita One"/>
                <a:sym typeface="Lilita One"/>
              </a:rPr>
              <a:t> THUMBS DOWN</a:t>
            </a:r>
          </a:p>
        </p:txBody>
      </p:sp>
      <p:sp>
        <p:nvSpPr>
          <p:cNvPr name="TextBox 17" id="17"/>
          <p:cNvSpPr txBox="true"/>
          <p:nvPr/>
        </p:nvSpPr>
        <p:spPr>
          <a:xfrm rot="-133299">
            <a:off x="4978163" y="3468243"/>
            <a:ext cx="8332782" cy="828478"/>
          </a:xfrm>
          <a:prstGeom prst="rect">
            <a:avLst/>
          </a:prstGeom>
        </p:spPr>
        <p:txBody>
          <a:bodyPr anchor="t" rtlCol="false" tIns="0" lIns="0" bIns="0" rIns="0">
            <a:spAutoFit/>
          </a:bodyPr>
          <a:lstStyle/>
          <a:p>
            <a:pPr algn="ctr">
              <a:lnSpc>
                <a:spcPts val="3282"/>
              </a:lnSpc>
            </a:pPr>
            <a:r>
              <a:rPr lang="en-US" sz="2984">
                <a:solidFill>
                  <a:srgbClr val="000000"/>
                </a:solidFill>
                <a:latin typeface="Lato"/>
                <a:ea typeface="Lato"/>
                <a:cs typeface="Lato"/>
                <a:sym typeface="Lato"/>
              </a:rPr>
              <a:t>Thumbs-up if you think it’s true or thumbs-down if it’s false. Then we’ll discuss each one!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1558" t="-3117" r="-1558" b="0"/>
            </a:stretch>
          </a:blipFill>
        </p:spPr>
      </p:sp>
      <p:grpSp>
        <p:nvGrpSpPr>
          <p:cNvPr name="Group 3" id="3"/>
          <p:cNvGrpSpPr/>
          <p:nvPr/>
        </p:nvGrpSpPr>
        <p:grpSpPr>
          <a:xfrm rot="0">
            <a:off x="0" y="0"/>
            <a:ext cx="1708381" cy="10287000"/>
            <a:chOff x="0" y="0"/>
            <a:chExt cx="449944" cy="2709333"/>
          </a:xfrm>
        </p:grpSpPr>
        <p:sp>
          <p:nvSpPr>
            <p:cNvPr name="Freeform 4" id="4"/>
            <p:cNvSpPr/>
            <p:nvPr/>
          </p:nvSpPr>
          <p:spPr>
            <a:xfrm flipH="false" flipV="false" rot="0">
              <a:off x="0" y="0"/>
              <a:ext cx="449944" cy="2709333"/>
            </a:xfrm>
            <a:custGeom>
              <a:avLst/>
              <a:gdLst/>
              <a:ahLst/>
              <a:cxnLst/>
              <a:rect r="r" b="b" t="t" l="l"/>
              <a:pathLst>
                <a:path h="2709333" w="449944">
                  <a:moveTo>
                    <a:pt x="0" y="0"/>
                  </a:moveTo>
                  <a:lnTo>
                    <a:pt x="449944" y="0"/>
                  </a:lnTo>
                  <a:lnTo>
                    <a:pt x="449944" y="2709333"/>
                  </a:lnTo>
                  <a:lnTo>
                    <a:pt x="0" y="2709333"/>
                  </a:lnTo>
                  <a:close/>
                </a:path>
              </a:pathLst>
            </a:custGeom>
            <a:solidFill>
              <a:srgbClr val="26A42B"/>
            </a:solidFill>
          </p:spPr>
        </p:sp>
        <p:sp>
          <p:nvSpPr>
            <p:cNvPr name="TextBox 5" id="5"/>
            <p:cNvSpPr txBox="true"/>
            <p:nvPr/>
          </p:nvSpPr>
          <p:spPr>
            <a:xfrm>
              <a:off x="0" y="38100"/>
              <a:ext cx="449944" cy="2671233"/>
            </a:xfrm>
            <a:prstGeom prst="rect">
              <a:avLst/>
            </a:prstGeom>
          </p:spPr>
          <p:txBody>
            <a:bodyPr anchor="ctr" rtlCol="false" tIns="50800" lIns="50800" bIns="50800" rIns="50800"/>
            <a:lstStyle/>
            <a:p>
              <a:pPr algn="ctr">
                <a:lnSpc>
                  <a:spcPts val="1753"/>
                </a:lnSpc>
              </a:pPr>
            </a:p>
          </p:txBody>
        </p:sp>
      </p:grpSp>
      <p:grpSp>
        <p:nvGrpSpPr>
          <p:cNvPr name="Group 6" id="6"/>
          <p:cNvGrpSpPr/>
          <p:nvPr/>
        </p:nvGrpSpPr>
        <p:grpSpPr>
          <a:xfrm rot="0">
            <a:off x="15014637" y="317375"/>
            <a:ext cx="3114379" cy="2696134"/>
            <a:chOff x="0" y="0"/>
            <a:chExt cx="4152505" cy="3594845"/>
          </a:xfrm>
        </p:grpSpPr>
        <p:sp>
          <p:nvSpPr>
            <p:cNvPr name="Freeform 7" id="7"/>
            <p:cNvSpPr/>
            <p:nvPr/>
          </p:nvSpPr>
          <p:spPr>
            <a:xfrm flipH="false" flipV="false" rot="723825">
              <a:off x="263115" y="346912"/>
              <a:ext cx="3626276" cy="2901021"/>
            </a:xfrm>
            <a:custGeom>
              <a:avLst/>
              <a:gdLst/>
              <a:ahLst/>
              <a:cxnLst/>
              <a:rect r="r" b="b" t="t" l="l"/>
              <a:pathLst>
                <a:path h="2901021" w="3626276">
                  <a:moveTo>
                    <a:pt x="0" y="0"/>
                  </a:moveTo>
                  <a:lnTo>
                    <a:pt x="3626276" y="0"/>
                  </a:lnTo>
                  <a:lnTo>
                    <a:pt x="3626276" y="2901021"/>
                  </a:lnTo>
                  <a:lnTo>
                    <a:pt x="0" y="29010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848839">
              <a:off x="726596" y="1234970"/>
              <a:ext cx="2732751" cy="498856"/>
            </a:xfrm>
            <a:prstGeom prst="rect">
              <a:avLst/>
            </a:prstGeom>
          </p:spPr>
          <p:txBody>
            <a:bodyPr anchor="t" rtlCol="false" tIns="0" lIns="0" bIns="0" rIns="0">
              <a:spAutoFit/>
            </a:bodyPr>
            <a:lstStyle/>
            <a:p>
              <a:pPr algn="ctr">
                <a:lnSpc>
                  <a:spcPts val="2302"/>
                </a:lnSpc>
              </a:pPr>
              <a:r>
                <a:rPr lang="en-US" sz="3153">
                  <a:solidFill>
                    <a:srgbClr val="000000"/>
                  </a:solidFill>
                  <a:latin typeface="Pagkaki"/>
                  <a:ea typeface="Pagkaki"/>
                  <a:cs typeface="Pagkaki"/>
                  <a:sym typeface="Pagkaki"/>
                </a:rPr>
                <a:t>READY SET</a:t>
              </a:r>
            </a:p>
          </p:txBody>
        </p:sp>
        <p:sp>
          <p:nvSpPr>
            <p:cNvPr name="TextBox 9" id="9"/>
            <p:cNvSpPr txBox="true"/>
            <p:nvPr/>
          </p:nvSpPr>
          <p:spPr>
            <a:xfrm rot="848839">
              <a:off x="553689" y="1749730"/>
              <a:ext cx="2810146" cy="870363"/>
            </a:xfrm>
            <a:prstGeom prst="rect">
              <a:avLst/>
            </a:prstGeom>
          </p:spPr>
          <p:txBody>
            <a:bodyPr anchor="t" rtlCol="false" tIns="0" lIns="0" bIns="0" rIns="0">
              <a:spAutoFit/>
            </a:bodyPr>
            <a:lstStyle/>
            <a:p>
              <a:pPr algn="ctr">
                <a:lnSpc>
                  <a:spcPts val="4058"/>
                </a:lnSpc>
              </a:pPr>
              <a:r>
                <a:rPr lang="en-US" sz="5559">
                  <a:solidFill>
                    <a:srgbClr val="000000"/>
                  </a:solidFill>
                  <a:latin typeface="Pagkaki"/>
                  <a:ea typeface="Pagkaki"/>
                  <a:cs typeface="Pagkaki"/>
                  <a:sym typeface="Pagkaki"/>
                </a:rPr>
                <a:t>GROW!</a:t>
              </a:r>
            </a:p>
          </p:txBody>
        </p:sp>
      </p:grpSp>
      <p:sp>
        <p:nvSpPr>
          <p:cNvPr name="Freeform 10" id="10"/>
          <p:cNvSpPr/>
          <p:nvPr/>
        </p:nvSpPr>
        <p:spPr>
          <a:xfrm flipH="false" flipV="false" rot="-920086">
            <a:off x="3572951" y="1978742"/>
            <a:ext cx="4629726" cy="5231329"/>
          </a:xfrm>
          <a:custGeom>
            <a:avLst/>
            <a:gdLst/>
            <a:ahLst/>
            <a:cxnLst/>
            <a:rect r="r" b="b" t="t" l="l"/>
            <a:pathLst>
              <a:path h="5231329" w="4629726">
                <a:moveTo>
                  <a:pt x="0" y="0"/>
                </a:moveTo>
                <a:lnTo>
                  <a:pt x="4629726" y="0"/>
                </a:lnTo>
                <a:lnTo>
                  <a:pt x="4629726" y="5231329"/>
                </a:lnTo>
                <a:lnTo>
                  <a:pt x="0" y="52313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125093">
            <a:off x="4227571" y="6415174"/>
            <a:ext cx="4408082" cy="3200791"/>
            <a:chOff x="0" y="0"/>
            <a:chExt cx="5877443" cy="4267722"/>
          </a:xfrm>
        </p:grpSpPr>
        <p:sp>
          <p:nvSpPr>
            <p:cNvPr name="Freeform 12" id="12"/>
            <p:cNvSpPr/>
            <p:nvPr/>
          </p:nvSpPr>
          <p:spPr>
            <a:xfrm flipH="false" flipV="false" rot="0">
              <a:off x="0" y="376479"/>
              <a:ext cx="2511029" cy="2507890"/>
            </a:xfrm>
            <a:custGeom>
              <a:avLst/>
              <a:gdLst/>
              <a:ahLst/>
              <a:cxnLst/>
              <a:rect r="r" b="b" t="t" l="l"/>
              <a:pathLst>
                <a:path h="2507890" w="2511029">
                  <a:moveTo>
                    <a:pt x="0" y="0"/>
                  </a:moveTo>
                  <a:lnTo>
                    <a:pt x="2511029" y="0"/>
                  </a:lnTo>
                  <a:lnTo>
                    <a:pt x="2511029" y="2507891"/>
                  </a:lnTo>
                  <a:lnTo>
                    <a:pt x="0" y="25078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208087">
              <a:off x="71918" y="3089134"/>
              <a:ext cx="2395780" cy="856045"/>
            </a:xfrm>
            <a:prstGeom prst="rect">
              <a:avLst/>
            </a:prstGeom>
          </p:spPr>
          <p:txBody>
            <a:bodyPr anchor="t" rtlCol="false" tIns="0" lIns="0" bIns="0" rIns="0">
              <a:spAutoFit/>
            </a:bodyPr>
            <a:lstStyle/>
            <a:p>
              <a:pPr algn="ctr">
                <a:lnSpc>
                  <a:spcPts val="4545"/>
                </a:lnSpc>
              </a:pPr>
              <a:r>
                <a:rPr lang="en-US" sz="4686">
                  <a:solidFill>
                    <a:srgbClr val="26A42B"/>
                  </a:solidFill>
                  <a:latin typeface="Lilita One"/>
                  <a:ea typeface="Lilita One"/>
                  <a:cs typeface="Lilita One"/>
                  <a:sym typeface="Lilita One"/>
                </a:rPr>
                <a:t>TRUE:</a:t>
              </a:r>
            </a:p>
          </p:txBody>
        </p:sp>
        <p:sp>
          <p:nvSpPr>
            <p:cNvPr name="TextBox 14" id="14"/>
            <p:cNvSpPr txBox="true"/>
            <p:nvPr/>
          </p:nvSpPr>
          <p:spPr>
            <a:xfrm rot="-208087">
              <a:off x="376040" y="3840102"/>
              <a:ext cx="1928074" cy="369640"/>
            </a:xfrm>
            <a:prstGeom prst="rect">
              <a:avLst/>
            </a:prstGeom>
          </p:spPr>
          <p:txBody>
            <a:bodyPr anchor="t" rtlCol="false" tIns="0" lIns="0" bIns="0" rIns="0">
              <a:spAutoFit/>
            </a:bodyPr>
            <a:lstStyle/>
            <a:p>
              <a:pPr algn="ctr">
                <a:lnSpc>
                  <a:spcPts val="1948"/>
                </a:lnSpc>
              </a:pPr>
              <a:r>
                <a:rPr lang="en-US" sz="2008">
                  <a:solidFill>
                    <a:srgbClr val="26A42B"/>
                  </a:solidFill>
                  <a:latin typeface="Lilita One"/>
                  <a:ea typeface="Lilita One"/>
                  <a:cs typeface="Lilita One"/>
                  <a:sym typeface="Lilita One"/>
                </a:rPr>
                <a:t> THUMBS UP </a:t>
              </a:r>
            </a:p>
          </p:txBody>
        </p:sp>
        <p:sp>
          <p:nvSpPr>
            <p:cNvPr name="Freeform 15" id="15"/>
            <p:cNvSpPr/>
            <p:nvPr/>
          </p:nvSpPr>
          <p:spPr>
            <a:xfrm flipH="false" flipV="false" rot="0">
              <a:off x="3126889" y="0"/>
              <a:ext cx="2488676" cy="2488676"/>
            </a:xfrm>
            <a:custGeom>
              <a:avLst/>
              <a:gdLst/>
              <a:ahLst/>
              <a:cxnLst/>
              <a:rect r="r" b="b" t="t" l="l"/>
              <a:pathLst>
                <a:path h="2488676" w="2488676">
                  <a:moveTo>
                    <a:pt x="0" y="0"/>
                  </a:moveTo>
                  <a:lnTo>
                    <a:pt x="2488676" y="0"/>
                  </a:lnTo>
                  <a:lnTo>
                    <a:pt x="2488676" y="2488676"/>
                  </a:lnTo>
                  <a:lnTo>
                    <a:pt x="0" y="24886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305889">
              <a:off x="3340988" y="2729420"/>
              <a:ext cx="2395780" cy="856045"/>
            </a:xfrm>
            <a:prstGeom prst="rect">
              <a:avLst/>
            </a:prstGeom>
          </p:spPr>
          <p:txBody>
            <a:bodyPr anchor="t" rtlCol="false" tIns="0" lIns="0" bIns="0" rIns="0">
              <a:spAutoFit/>
            </a:bodyPr>
            <a:lstStyle/>
            <a:p>
              <a:pPr algn="ctr">
                <a:lnSpc>
                  <a:spcPts val="4545"/>
                </a:lnSpc>
              </a:pPr>
              <a:r>
                <a:rPr lang="en-US" sz="4686">
                  <a:solidFill>
                    <a:srgbClr val="ED1C24"/>
                  </a:solidFill>
                  <a:latin typeface="Lilita One"/>
                  <a:ea typeface="Lilita One"/>
                  <a:cs typeface="Lilita One"/>
                  <a:sym typeface="Lilita One"/>
                </a:rPr>
                <a:t>FALSE:</a:t>
              </a:r>
            </a:p>
          </p:txBody>
        </p:sp>
        <p:sp>
          <p:nvSpPr>
            <p:cNvPr name="TextBox 17" id="17"/>
            <p:cNvSpPr txBox="true"/>
            <p:nvPr/>
          </p:nvSpPr>
          <p:spPr>
            <a:xfrm rot="-305889">
              <a:off x="3196984" y="3473727"/>
              <a:ext cx="2669315" cy="369640"/>
            </a:xfrm>
            <a:prstGeom prst="rect">
              <a:avLst/>
            </a:prstGeom>
          </p:spPr>
          <p:txBody>
            <a:bodyPr anchor="t" rtlCol="false" tIns="0" lIns="0" bIns="0" rIns="0">
              <a:spAutoFit/>
            </a:bodyPr>
            <a:lstStyle/>
            <a:p>
              <a:pPr algn="ctr">
                <a:lnSpc>
                  <a:spcPts val="1948"/>
                </a:lnSpc>
              </a:pPr>
              <a:r>
                <a:rPr lang="en-US" sz="2008">
                  <a:solidFill>
                    <a:srgbClr val="ED1C24"/>
                  </a:solidFill>
                  <a:latin typeface="Lilita One"/>
                  <a:ea typeface="Lilita One"/>
                  <a:cs typeface="Lilita One"/>
                  <a:sym typeface="Lilita One"/>
                </a:rPr>
                <a:t> THUMBS DOWN</a:t>
              </a:r>
            </a:p>
          </p:txBody>
        </p:sp>
      </p:grpSp>
      <p:pic>
        <p:nvPicPr>
          <p:cNvPr name="Picture 18" id="18"/>
          <p:cNvPicPr>
            <a:picLocks noChangeAspect="true"/>
          </p:cNvPicPr>
          <p:nvPr/>
        </p:nvPicPr>
        <p:blipFill>
          <a:blip r:embed="rId11"/>
          <a:srcRect l="341" t="0" r="0" b="24964"/>
          <a:stretch>
            <a:fillRect/>
          </a:stretch>
        </p:blipFill>
        <p:spPr>
          <a:xfrm flipH="false" flipV="false" rot="310157">
            <a:off x="9841067" y="2678042"/>
            <a:ext cx="6329289" cy="5639614"/>
          </a:xfrm>
          <a:prstGeom prst="rect">
            <a:avLst/>
          </a:prstGeom>
        </p:spPr>
      </p:pic>
      <p:sp>
        <p:nvSpPr>
          <p:cNvPr name="TextBox 19" id="19"/>
          <p:cNvSpPr txBox="true"/>
          <p:nvPr/>
        </p:nvSpPr>
        <p:spPr>
          <a:xfrm rot="-124762">
            <a:off x="2490420" y="1048043"/>
            <a:ext cx="12687585" cy="953068"/>
          </a:xfrm>
          <a:prstGeom prst="rect">
            <a:avLst/>
          </a:prstGeom>
        </p:spPr>
        <p:txBody>
          <a:bodyPr anchor="t" rtlCol="false" tIns="0" lIns="0" bIns="0" rIns="0">
            <a:spAutoFit/>
          </a:bodyPr>
          <a:lstStyle/>
          <a:p>
            <a:pPr algn="ctr">
              <a:lnSpc>
                <a:spcPts val="6967"/>
              </a:lnSpc>
            </a:pPr>
            <a:r>
              <a:rPr lang="en-US" sz="7741">
                <a:solidFill>
                  <a:srgbClr val="26A42B"/>
                </a:solidFill>
                <a:latin typeface="Lilita One"/>
                <a:ea typeface="Lilita One"/>
                <a:cs typeface="Lilita One"/>
                <a:sym typeface="Lilita One"/>
              </a:rPr>
              <a:t>Puberty myth busters game</a:t>
            </a:r>
          </a:p>
        </p:txBody>
      </p:sp>
      <p:sp>
        <p:nvSpPr>
          <p:cNvPr name="TextBox 20" id="20"/>
          <p:cNvSpPr txBox="true"/>
          <p:nvPr/>
        </p:nvSpPr>
        <p:spPr>
          <a:xfrm rot="-488841">
            <a:off x="4291809" y="4277575"/>
            <a:ext cx="3360651" cy="1601926"/>
          </a:xfrm>
          <a:prstGeom prst="rect">
            <a:avLst/>
          </a:prstGeom>
        </p:spPr>
        <p:txBody>
          <a:bodyPr anchor="t" rtlCol="false" tIns="0" lIns="0" bIns="0" rIns="0">
            <a:spAutoFit/>
          </a:bodyPr>
          <a:lstStyle/>
          <a:p>
            <a:pPr algn="ctr">
              <a:lnSpc>
                <a:spcPts val="4199"/>
              </a:lnSpc>
            </a:pPr>
            <a:r>
              <a:rPr lang="en-US" sz="3817">
                <a:solidFill>
                  <a:srgbClr val="000000"/>
                </a:solidFill>
                <a:latin typeface="Lato"/>
                <a:ea typeface="Lato"/>
                <a:cs typeface="Lato"/>
                <a:sym typeface="Lato"/>
              </a:rPr>
              <a:t>“Puberty starts at the same age for everyone.”</a:t>
            </a:r>
          </a:p>
        </p:txBody>
      </p:sp>
      <p:sp>
        <p:nvSpPr>
          <p:cNvPr name="TextBox 21" id="21"/>
          <p:cNvSpPr txBox="true"/>
          <p:nvPr/>
        </p:nvSpPr>
        <p:spPr>
          <a:xfrm rot="-454684">
            <a:off x="3900006" y="3397482"/>
            <a:ext cx="3727785" cy="601208"/>
          </a:xfrm>
          <a:prstGeom prst="rect">
            <a:avLst/>
          </a:prstGeom>
        </p:spPr>
        <p:txBody>
          <a:bodyPr anchor="t" rtlCol="false" tIns="0" lIns="0" bIns="0" rIns="0">
            <a:spAutoFit/>
          </a:bodyPr>
          <a:lstStyle/>
          <a:p>
            <a:pPr algn="ctr">
              <a:lnSpc>
                <a:spcPts val="4288"/>
              </a:lnSpc>
            </a:pPr>
            <a:r>
              <a:rPr lang="en-US" sz="4764">
                <a:solidFill>
                  <a:srgbClr val="14100E"/>
                </a:solidFill>
                <a:latin typeface="Lilita One"/>
                <a:ea typeface="Lilita One"/>
                <a:cs typeface="Lilita One"/>
                <a:sym typeface="Lilita One"/>
              </a:rPr>
              <a:t>Statement 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9AD8250749B44DAC443FE2ECB6164A" ma:contentTypeVersion="13" ma:contentTypeDescription="Create a new document." ma:contentTypeScope="" ma:versionID="d7aca78f9175ce5abbc4e6486a872e39">
  <xsd:schema xmlns:xsd="http://www.w3.org/2001/XMLSchema" xmlns:xs="http://www.w3.org/2001/XMLSchema" xmlns:p="http://schemas.microsoft.com/office/2006/metadata/properties" xmlns:ns2="a546d3f3-ff53-45cf-b635-45f5db146447" xmlns:ns3="3c20d2a6-4915-409b-80af-551e0d3137f2" targetNamespace="http://schemas.microsoft.com/office/2006/metadata/properties" ma:root="true" ma:fieldsID="192340d0daaff66bdd8e8c5ef6b2b20d" ns2:_="" ns3:_="">
    <xsd:import namespace="a546d3f3-ff53-45cf-b635-45f5db146447"/>
    <xsd:import namespace="3c20d2a6-4915-409b-80af-551e0d3137f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46d3f3-ff53-45cf-b635-45f5db1464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67c42d8-d771-4c30-925e-908769aad4c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20d2a6-4915-409b-80af-551e0d3137f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4962c51-053c-4951-a7aa-fcc42cc70176}" ma:internalName="TaxCatchAll" ma:showField="CatchAllData" ma:web="3c20d2a6-4915-409b-80af-551e0d3137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c20d2a6-4915-409b-80af-551e0d3137f2" xsi:nil="true"/>
    <lcf76f155ced4ddcb4097134ff3c332f xmlns="a546d3f3-ff53-45cf-b635-45f5db14644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CF2CB95-DB98-4A0B-BE47-26D7EB5F730D}"/>
</file>

<file path=customXml/itemProps2.xml><?xml version="1.0" encoding="utf-8"?>
<ds:datastoreItem xmlns:ds="http://schemas.openxmlformats.org/officeDocument/2006/customXml" ds:itemID="{F4323462-5FBD-4BCC-B98F-FC1D55F4F23C}"/>
</file>

<file path=customXml/itemProps3.xml><?xml version="1.0" encoding="utf-8"?>
<ds:datastoreItem xmlns:ds="http://schemas.openxmlformats.org/officeDocument/2006/customXml" ds:itemID="{A6E79E05-281D-442E-BF1A-4E52A33CE6DF}"/>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11_4_FINAL Facilitator Slide Deck FSD - SESSION 2 - Year 5</dc:title>
  <cp:revision>1</cp:revision>
  <dcterms:created xsi:type="dcterms:W3CDTF">2006-08-16T00:00:00Z</dcterms:created>
  <dcterms:modified xsi:type="dcterms:W3CDTF">2011-08-01T06:04:30Z</dcterms:modified>
  <dc:identifier>DAGhwQVJKm0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0x010100E29AD8250749B44DAC443FE2ECB6164A</vt:lpwstr>
  </property>
  <property fmtid="{D5CDD505-2E9C-101B-9397-08002B2CF9AE}" pid="3" name="Order">
    <vt:lpwstr>22200.0000000000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