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</p:sldIdLst>
  <p:sldSz cx="18288000" cy="10287000"/>
  <p:notesSz cx="6858000" cy="9144000"/>
  <p:embeddedFontLst>
    <p:embeddedFont>
      <p:font typeface="Pagkaki" charset="1" panose="00000500000000000000"/>
      <p:regular r:id="rId7"/>
    </p:embeddedFont>
    <p:embeddedFont>
      <p:font typeface="Lilita One" charset="1" panose="02000000000000000000"/>
      <p:regular r:id="rId8"/>
    </p:embeddedFont>
    <p:embeddedFont>
      <p:font typeface="Lato Bold" charset="1" panose="020F0502020204030203"/>
      <p:regular r:id="rId9"/>
    </p:embeddedFont>
    <p:embeddedFont>
      <p:font typeface="Bobby Jones" charset="1" panose="00000000000000000000"/>
      <p:regular r:id="rId10"/>
    </p:embeddedFont>
    <p:embeddedFont>
      <p:font typeface="Gaegu Bold" charset="1" panose="00000000000000000000"/>
      <p:regular r:id="rId1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8.fntdata"/><Relationship Id="rId13" Type="http://schemas.openxmlformats.org/officeDocument/2006/relationships/customXml" Target="../customXml/item2.xml"/><Relationship Id="rId3" Type="http://schemas.openxmlformats.org/officeDocument/2006/relationships/viewProps" Target="viewProps.xml"/><Relationship Id="rId7" Type="http://schemas.openxmlformats.org/officeDocument/2006/relationships/font" Target="fonts/font7.fntdata"/><Relationship Id="rId12" Type="http://schemas.openxmlformats.org/officeDocument/2006/relationships/customXml" Target="../customXml/item1.xml"/><Relationship Id="rId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11" Type="http://schemas.openxmlformats.org/officeDocument/2006/relationships/font" Target="fonts/font11.fntdata"/><Relationship Id="rId6" Type="http://schemas.openxmlformats.org/officeDocument/2006/relationships/slide" Target="slides/slide1.xml"/><Relationship Id="rId5" Type="http://schemas.openxmlformats.org/officeDocument/2006/relationships/tableStyles" Target="tableStyles.xml"/><Relationship Id="rId10" Type="http://schemas.openxmlformats.org/officeDocument/2006/relationships/font" Target="fonts/font10.fntdata"/><Relationship Id="rId4" Type="http://schemas.openxmlformats.org/officeDocument/2006/relationships/theme" Target="theme/theme1.xml"/><Relationship Id="rId9" Type="http://schemas.openxmlformats.org/officeDocument/2006/relationships/font" Target="fonts/font9.fntdata"/><Relationship Id="rId14" Type="http://schemas.openxmlformats.org/officeDocument/2006/relationships/customXml" Target="../customXml/item3.xml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gif" Type="http://schemas.openxmlformats.org/officeDocument/2006/relationships/image"/><Relationship Id="rId15" Target="../media/image14.gif" Type="http://schemas.openxmlformats.org/officeDocument/2006/relationships/image"/><Relationship Id="rId16" Target="../media/image15.png" Type="http://schemas.openxmlformats.org/officeDocument/2006/relationships/image"/><Relationship Id="rId17" Target="../media/image16.gif" Type="http://schemas.openxmlformats.org/officeDocument/2006/relationships/image"/><Relationship Id="rId18" Target="../media/image17.gif" Type="http://schemas.openxmlformats.org/officeDocument/2006/relationships/image"/><Relationship Id="rId19" Target="../media/image18.png" Type="http://schemas.openxmlformats.org/officeDocument/2006/relationships/image"/><Relationship Id="rId2" Target="../media/image1.png" Type="http://schemas.openxmlformats.org/officeDocument/2006/relationships/image"/><Relationship Id="rId20" Target="../media/image19.png" Type="http://schemas.openxmlformats.org/officeDocument/2006/relationships/image"/><Relationship Id="rId21" Target="../media/image20.gif" Type="http://schemas.openxmlformats.org/officeDocument/2006/relationships/image"/><Relationship Id="rId22" Target="../media/image21.png" Type="http://schemas.openxmlformats.org/officeDocument/2006/relationships/image"/><Relationship Id="rId23" Target="../media/image22.svg" Type="http://schemas.openxmlformats.org/officeDocument/2006/relationships/image"/><Relationship Id="rId24" Target="../media/image23.gif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5014637" y="317375"/>
            <a:ext cx="3114379" cy="2696134"/>
            <a:chOff x="0" y="0"/>
            <a:chExt cx="4152505" cy="3594845"/>
          </a:xfrm>
        </p:grpSpPr>
        <p:sp>
          <p:nvSpPr>
            <p:cNvPr name="Freeform 3" id="3"/>
            <p:cNvSpPr/>
            <p:nvPr/>
          </p:nvSpPr>
          <p:spPr>
            <a:xfrm flipH="false" flipV="false" rot="723825">
              <a:off x="263115" y="346912"/>
              <a:ext cx="3626276" cy="2901021"/>
            </a:xfrm>
            <a:custGeom>
              <a:avLst/>
              <a:gdLst/>
              <a:ahLst/>
              <a:cxnLst/>
              <a:rect r="r" b="b" t="t" l="l"/>
              <a:pathLst>
                <a:path h="2901021" w="3626276">
                  <a:moveTo>
                    <a:pt x="0" y="0"/>
                  </a:moveTo>
                  <a:lnTo>
                    <a:pt x="3626276" y="0"/>
                  </a:lnTo>
                  <a:lnTo>
                    <a:pt x="3626276" y="2901021"/>
                  </a:lnTo>
                  <a:lnTo>
                    <a:pt x="0" y="29010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4" id="4"/>
            <p:cNvSpPr txBox="true"/>
            <p:nvPr/>
          </p:nvSpPr>
          <p:spPr>
            <a:xfrm rot="848839">
              <a:off x="726596" y="1234970"/>
              <a:ext cx="2732751" cy="49885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302"/>
                </a:lnSpc>
              </a:pPr>
              <a:r>
                <a:rPr lang="en-US" sz="3153">
                  <a:solidFill>
                    <a:srgbClr val="000000"/>
                  </a:solidFill>
                  <a:latin typeface="Pagkaki"/>
                  <a:ea typeface="Pagkaki"/>
                  <a:cs typeface="Pagkaki"/>
                  <a:sym typeface="Pagkaki"/>
                </a:rPr>
                <a:t>READY SET</a:t>
              </a:r>
            </a:p>
          </p:txBody>
        </p:sp>
        <p:sp>
          <p:nvSpPr>
            <p:cNvPr name="TextBox 5" id="5"/>
            <p:cNvSpPr txBox="true"/>
            <p:nvPr/>
          </p:nvSpPr>
          <p:spPr>
            <a:xfrm rot="848839">
              <a:off x="553689" y="1749730"/>
              <a:ext cx="2810146" cy="87036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058"/>
                </a:lnSpc>
              </a:pPr>
              <a:r>
                <a:rPr lang="en-US" sz="5559">
                  <a:solidFill>
                    <a:srgbClr val="000000"/>
                  </a:solidFill>
                  <a:latin typeface="Pagkaki"/>
                  <a:ea typeface="Pagkaki"/>
                  <a:cs typeface="Pagkaki"/>
                  <a:sym typeface="Pagkaki"/>
                </a:rPr>
                <a:t>GROW!</a:t>
              </a: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164149" y="3097829"/>
            <a:ext cx="2495367" cy="568967"/>
            <a:chOff x="0" y="0"/>
            <a:chExt cx="745580" cy="169999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745580" cy="169999"/>
            </a:xfrm>
            <a:custGeom>
              <a:avLst/>
              <a:gdLst/>
              <a:ahLst/>
              <a:cxnLst/>
              <a:rect r="r" b="b" t="t" l="l"/>
              <a:pathLst>
                <a:path h="169999" w="745580">
                  <a:moveTo>
                    <a:pt x="85000" y="0"/>
                  </a:moveTo>
                  <a:lnTo>
                    <a:pt x="660581" y="0"/>
                  </a:lnTo>
                  <a:cubicBezTo>
                    <a:pt x="683124" y="0"/>
                    <a:pt x="704744" y="8955"/>
                    <a:pt x="720684" y="24896"/>
                  </a:cubicBezTo>
                  <a:cubicBezTo>
                    <a:pt x="736625" y="40836"/>
                    <a:pt x="745580" y="62456"/>
                    <a:pt x="745580" y="85000"/>
                  </a:cubicBezTo>
                  <a:lnTo>
                    <a:pt x="745580" y="85000"/>
                  </a:lnTo>
                  <a:cubicBezTo>
                    <a:pt x="745580" y="131944"/>
                    <a:pt x="707524" y="169999"/>
                    <a:pt x="660581" y="169999"/>
                  </a:cubicBezTo>
                  <a:lnTo>
                    <a:pt x="85000" y="169999"/>
                  </a:lnTo>
                  <a:cubicBezTo>
                    <a:pt x="62456" y="169999"/>
                    <a:pt x="40836" y="161044"/>
                    <a:pt x="24896" y="145103"/>
                  </a:cubicBezTo>
                  <a:cubicBezTo>
                    <a:pt x="8955" y="129163"/>
                    <a:pt x="0" y="107543"/>
                    <a:pt x="0" y="85000"/>
                  </a:cubicBezTo>
                  <a:lnTo>
                    <a:pt x="0" y="85000"/>
                  </a:lnTo>
                  <a:cubicBezTo>
                    <a:pt x="0" y="62456"/>
                    <a:pt x="8955" y="40836"/>
                    <a:pt x="24896" y="24896"/>
                  </a:cubicBezTo>
                  <a:cubicBezTo>
                    <a:pt x="40836" y="8955"/>
                    <a:pt x="62456" y="0"/>
                    <a:pt x="85000" y="0"/>
                  </a:cubicBezTo>
                  <a:close/>
                </a:path>
              </a:pathLst>
            </a:custGeom>
            <a:solidFill>
              <a:srgbClr val="E0E0E0">
                <a:alpha val="49804"/>
              </a:srgbClr>
            </a:solidFill>
            <a:ln cap="rnd">
              <a:noFill/>
              <a:prstDash val="solid"/>
              <a:round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28575"/>
              <a:ext cx="745580" cy="198574"/>
            </a:xfrm>
            <a:prstGeom prst="rect">
              <a:avLst/>
            </a:prstGeom>
          </p:spPr>
          <p:txBody>
            <a:bodyPr anchor="ctr" rtlCol="false" tIns="10020" lIns="10020" bIns="10020" rIns="10020"/>
            <a:lstStyle/>
            <a:p>
              <a:pPr algn="ctr" marL="0" indent="0" lvl="0">
                <a:lnSpc>
                  <a:spcPts val="2477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7070713" y="7597279"/>
            <a:ext cx="10057676" cy="1828039"/>
            <a:chOff x="0" y="0"/>
            <a:chExt cx="3129492" cy="568803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3129493" cy="568803"/>
            </a:xfrm>
            <a:custGeom>
              <a:avLst/>
              <a:gdLst/>
              <a:ahLst/>
              <a:cxnLst/>
              <a:rect r="r" b="b" t="t" l="l"/>
              <a:pathLst>
                <a:path h="568803" w="3129493">
                  <a:moveTo>
                    <a:pt x="26172" y="0"/>
                  </a:moveTo>
                  <a:lnTo>
                    <a:pt x="3103321" y="0"/>
                  </a:lnTo>
                  <a:cubicBezTo>
                    <a:pt x="3110262" y="0"/>
                    <a:pt x="3116919" y="2757"/>
                    <a:pt x="3121827" y="7665"/>
                  </a:cubicBezTo>
                  <a:cubicBezTo>
                    <a:pt x="3126735" y="12574"/>
                    <a:pt x="3129493" y="19230"/>
                    <a:pt x="3129493" y="26172"/>
                  </a:cubicBezTo>
                  <a:lnTo>
                    <a:pt x="3129493" y="542631"/>
                  </a:lnTo>
                  <a:cubicBezTo>
                    <a:pt x="3129493" y="549572"/>
                    <a:pt x="3126735" y="556229"/>
                    <a:pt x="3121827" y="561137"/>
                  </a:cubicBezTo>
                  <a:cubicBezTo>
                    <a:pt x="3116919" y="566045"/>
                    <a:pt x="3110262" y="568803"/>
                    <a:pt x="3103321" y="568803"/>
                  </a:cubicBezTo>
                  <a:lnTo>
                    <a:pt x="26172" y="568803"/>
                  </a:lnTo>
                  <a:cubicBezTo>
                    <a:pt x="19230" y="568803"/>
                    <a:pt x="12574" y="566045"/>
                    <a:pt x="7665" y="561137"/>
                  </a:cubicBezTo>
                  <a:cubicBezTo>
                    <a:pt x="2757" y="556229"/>
                    <a:pt x="0" y="549572"/>
                    <a:pt x="0" y="542631"/>
                  </a:cubicBezTo>
                  <a:lnTo>
                    <a:pt x="0" y="26172"/>
                  </a:lnTo>
                  <a:cubicBezTo>
                    <a:pt x="0" y="19230"/>
                    <a:pt x="2757" y="12574"/>
                    <a:pt x="7665" y="7665"/>
                  </a:cubicBezTo>
                  <a:cubicBezTo>
                    <a:pt x="12574" y="2757"/>
                    <a:pt x="19230" y="0"/>
                    <a:pt x="26172" y="0"/>
                  </a:cubicBezTo>
                  <a:close/>
                </a:path>
              </a:pathLst>
            </a:custGeom>
            <a:solidFill>
              <a:srgbClr val="E0E0E0">
                <a:alpha val="49804"/>
              </a:srgbClr>
            </a:solidFill>
            <a:ln cap="rnd">
              <a:noFill/>
              <a:prstDash val="solid"/>
              <a:round/>
            </a:ln>
          </p:spPr>
        </p:sp>
        <p:sp>
          <p:nvSpPr>
            <p:cNvPr name="TextBox 11" id="11"/>
            <p:cNvSpPr txBox="true"/>
            <p:nvPr/>
          </p:nvSpPr>
          <p:spPr>
            <a:xfrm>
              <a:off x="0" y="-28575"/>
              <a:ext cx="3129492" cy="597378"/>
            </a:xfrm>
            <a:prstGeom prst="rect">
              <a:avLst/>
            </a:prstGeom>
          </p:spPr>
          <p:txBody>
            <a:bodyPr anchor="ctr" rtlCol="false" tIns="10020" lIns="10020" bIns="10020" rIns="10020"/>
            <a:lstStyle/>
            <a:p>
              <a:pPr algn="ctr" marL="0" indent="0" lvl="0">
                <a:lnSpc>
                  <a:spcPts val="2477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2" id="12"/>
          <p:cNvSpPr/>
          <p:nvPr/>
        </p:nvSpPr>
        <p:spPr>
          <a:xfrm flipH="true" flipV="false" rot="-265452">
            <a:off x="7644925" y="7906249"/>
            <a:ext cx="2461012" cy="510889"/>
          </a:xfrm>
          <a:custGeom>
            <a:avLst/>
            <a:gdLst/>
            <a:ahLst/>
            <a:cxnLst/>
            <a:rect r="r" b="b" t="t" l="l"/>
            <a:pathLst>
              <a:path h="510889" w="2461012">
                <a:moveTo>
                  <a:pt x="2461012" y="0"/>
                </a:moveTo>
                <a:lnTo>
                  <a:pt x="0" y="0"/>
                </a:lnTo>
                <a:lnTo>
                  <a:pt x="0" y="510889"/>
                </a:lnTo>
                <a:lnTo>
                  <a:pt x="2461012" y="510889"/>
                </a:lnTo>
                <a:lnTo>
                  <a:pt x="246101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-31868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1164149" y="3825505"/>
            <a:ext cx="2495367" cy="568967"/>
            <a:chOff x="0" y="0"/>
            <a:chExt cx="745580" cy="169999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745580" cy="169999"/>
            </a:xfrm>
            <a:custGeom>
              <a:avLst/>
              <a:gdLst/>
              <a:ahLst/>
              <a:cxnLst/>
              <a:rect r="r" b="b" t="t" l="l"/>
              <a:pathLst>
                <a:path h="169999" w="745580">
                  <a:moveTo>
                    <a:pt x="85000" y="0"/>
                  </a:moveTo>
                  <a:lnTo>
                    <a:pt x="660581" y="0"/>
                  </a:lnTo>
                  <a:cubicBezTo>
                    <a:pt x="683124" y="0"/>
                    <a:pt x="704744" y="8955"/>
                    <a:pt x="720684" y="24896"/>
                  </a:cubicBezTo>
                  <a:cubicBezTo>
                    <a:pt x="736625" y="40836"/>
                    <a:pt x="745580" y="62456"/>
                    <a:pt x="745580" y="85000"/>
                  </a:cubicBezTo>
                  <a:lnTo>
                    <a:pt x="745580" y="85000"/>
                  </a:lnTo>
                  <a:cubicBezTo>
                    <a:pt x="745580" y="131944"/>
                    <a:pt x="707524" y="169999"/>
                    <a:pt x="660581" y="169999"/>
                  </a:cubicBezTo>
                  <a:lnTo>
                    <a:pt x="85000" y="169999"/>
                  </a:lnTo>
                  <a:cubicBezTo>
                    <a:pt x="62456" y="169999"/>
                    <a:pt x="40836" y="161044"/>
                    <a:pt x="24896" y="145103"/>
                  </a:cubicBezTo>
                  <a:cubicBezTo>
                    <a:pt x="8955" y="129163"/>
                    <a:pt x="0" y="107543"/>
                    <a:pt x="0" y="85000"/>
                  </a:cubicBezTo>
                  <a:lnTo>
                    <a:pt x="0" y="85000"/>
                  </a:lnTo>
                  <a:cubicBezTo>
                    <a:pt x="0" y="62456"/>
                    <a:pt x="8955" y="40836"/>
                    <a:pt x="24896" y="24896"/>
                  </a:cubicBezTo>
                  <a:cubicBezTo>
                    <a:pt x="40836" y="8955"/>
                    <a:pt x="62456" y="0"/>
                    <a:pt x="85000" y="0"/>
                  </a:cubicBezTo>
                  <a:close/>
                </a:path>
              </a:pathLst>
            </a:custGeom>
            <a:solidFill>
              <a:srgbClr val="E0E0E0">
                <a:alpha val="49804"/>
              </a:srgbClr>
            </a:solidFill>
            <a:ln cap="rnd">
              <a:noFill/>
              <a:prstDash val="solid"/>
              <a:round/>
            </a:ln>
          </p:spPr>
        </p:sp>
        <p:sp>
          <p:nvSpPr>
            <p:cNvPr name="TextBox 15" id="15"/>
            <p:cNvSpPr txBox="true"/>
            <p:nvPr/>
          </p:nvSpPr>
          <p:spPr>
            <a:xfrm>
              <a:off x="0" y="-28575"/>
              <a:ext cx="745580" cy="198574"/>
            </a:xfrm>
            <a:prstGeom prst="rect">
              <a:avLst/>
            </a:prstGeom>
          </p:spPr>
          <p:txBody>
            <a:bodyPr anchor="ctr" rtlCol="false" tIns="10020" lIns="10020" bIns="10020" rIns="10020"/>
            <a:lstStyle/>
            <a:p>
              <a:pPr algn="ctr" marL="0" indent="0" lvl="0">
                <a:lnSpc>
                  <a:spcPts val="2477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1166048" y="4553181"/>
            <a:ext cx="2495367" cy="568967"/>
            <a:chOff x="0" y="0"/>
            <a:chExt cx="745580" cy="169999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745580" cy="169999"/>
            </a:xfrm>
            <a:custGeom>
              <a:avLst/>
              <a:gdLst/>
              <a:ahLst/>
              <a:cxnLst/>
              <a:rect r="r" b="b" t="t" l="l"/>
              <a:pathLst>
                <a:path h="169999" w="745580">
                  <a:moveTo>
                    <a:pt x="85000" y="0"/>
                  </a:moveTo>
                  <a:lnTo>
                    <a:pt x="660581" y="0"/>
                  </a:lnTo>
                  <a:cubicBezTo>
                    <a:pt x="683124" y="0"/>
                    <a:pt x="704744" y="8955"/>
                    <a:pt x="720684" y="24896"/>
                  </a:cubicBezTo>
                  <a:cubicBezTo>
                    <a:pt x="736625" y="40836"/>
                    <a:pt x="745580" y="62456"/>
                    <a:pt x="745580" y="85000"/>
                  </a:cubicBezTo>
                  <a:lnTo>
                    <a:pt x="745580" y="85000"/>
                  </a:lnTo>
                  <a:cubicBezTo>
                    <a:pt x="745580" y="131944"/>
                    <a:pt x="707524" y="169999"/>
                    <a:pt x="660581" y="169999"/>
                  </a:cubicBezTo>
                  <a:lnTo>
                    <a:pt x="85000" y="169999"/>
                  </a:lnTo>
                  <a:cubicBezTo>
                    <a:pt x="62456" y="169999"/>
                    <a:pt x="40836" y="161044"/>
                    <a:pt x="24896" y="145103"/>
                  </a:cubicBezTo>
                  <a:cubicBezTo>
                    <a:pt x="8955" y="129163"/>
                    <a:pt x="0" y="107543"/>
                    <a:pt x="0" y="85000"/>
                  </a:cubicBezTo>
                  <a:lnTo>
                    <a:pt x="0" y="85000"/>
                  </a:lnTo>
                  <a:cubicBezTo>
                    <a:pt x="0" y="62456"/>
                    <a:pt x="8955" y="40836"/>
                    <a:pt x="24896" y="24896"/>
                  </a:cubicBezTo>
                  <a:cubicBezTo>
                    <a:pt x="40836" y="8955"/>
                    <a:pt x="62456" y="0"/>
                    <a:pt x="85000" y="0"/>
                  </a:cubicBezTo>
                  <a:close/>
                </a:path>
              </a:pathLst>
            </a:custGeom>
            <a:solidFill>
              <a:srgbClr val="E0E0E0">
                <a:alpha val="49804"/>
              </a:srgbClr>
            </a:solidFill>
            <a:ln cap="rnd">
              <a:noFill/>
              <a:prstDash val="solid"/>
              <a:round/>
            </a:ln>
          </p:spPr>
        </p:sp>
        <p:sp>
          <p:nvSpPr>
            <p:cNvPr name="TextBox 18" id="18"/>
            <p:cNvSpPr txBox="true"/>
            <p:nvPr/>
          </p:nvSpPr>
          <p:spPr>
            <a:xfrm>
              <a:off x="0" y="-28575"/>
              <a:ext cx="745580" cy="198574"/>
            </a:xfrm>
            <a:prstGeom prst="rect">
              <a:avLst/>
            </a:prstGeom>
          </p:spPr>
          <p:txBody>
            <a:bodyPr anchor="ctr" rtlCol="false" tIns="10020" lIns="10020" bIns="10020" rIns="10020"/>
            <a:lstStyle/>
            <a:p>
              <a:pPr algn="ctr" marL="0" indent="0" lvl="0">
                <a:lnSpc>
                  <a:spcPts val="2477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1166048" y="5280857"/>
            <a:ext cx="2495367" cy="568967"/>
            <a:chOff x="0" y="0"/>
            <a:chExt cx="745580" cy="169999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745580" cy="169999"/>
            </a:xfrm>
            <a:custGeom>
              <a:avLst/>
              <a:gdLst/>
              <a:ahLst/>
              <a:cxnLst/>
              <a:rect r="r" b="b" t="t" l="l"/>
              <a:pathLst>
                <a:path h="169999" w="745580">
                  <a:moveTo>
                    <a:pt x="85000" y="0"/>
                  </a:moveTo>
                  <a:lnTo>
                    <a:pt x="660581" y="0"/>
                  </a:lnTo>
                  <a:cubicBezTo>
                    <a:pt x="683124" y="0"/>
                    <a:pt x="704744" y="8955"/>
                    <a:pt x="720684" y="24896"/>
                  </a:cubicBezTo>
                  <a:cubicBezTo>
                    <a:pt x="736625" y="40836"/>
                    <a:pt x="745580" y="62456"/>
                    <a:pt x="745580" y="85000"/>
                  </a:cubicBezTo>
                  <a:lnTo>
                    <a:pt x="745580" y="85000"/>
                  </a:lnTo>
                  <a:cubicBezTo>
                    <a:pt x="745580" y="131944"/>
                    <a:pt x="707524" y="169999"/>
                    <a:pt x="660581" y="169999"/>
                  </a:cubicBezTo>
                  <a:lnTo>
                    <a:pt x="85000" y="169999"/>
                  </a:lnTo>
                  <a:cubicBezTo>
                    <a:pt x="62456" y="169999"/>
                    <a:pt x="40836" y="161044"/>
                    <a:pt x="24896" y="145103"/>
                  </a:cubicBezTo>
                  <a:cubicBezTo>
                    <a:pt x="8955" y="129163"/>
                    <a:pt x="0" y="107543"/>
                    <a:pt x="0" y="85000"/>
                  </a:cubicBezTo>
                  <a:lnTo>
                    <a:pt x="0" y="85000"/>
                  </a:lnTo>
                  <a:cubicBezTo>
                    <a:pt x="0" y="62456"/>
                    <a:pt x="8955" y="40836"/>
                    <a:pt x="24896" y="24896"/>
                  </a:cubicBezTo>
                  <a:cubicBezTo>
                    <a:pt x="40836" y="8955"/>
                    <a:pt x="62456" y="0"/>
                    <a:pt x="85000" y="0"/>
                  </a:cubicBezTo>
                  <a:close/>
                </a:path>
              </a:pathLst>
            </a:custGeom>
            <a:solidFill>
              <a:srgbClr val="E0E0E0">
                <a:alpha val="49804"/>
              </a:srgbClr>
            </a:solidFill>
            <a:ln cap="rnd">
              <a:noFill/>
              <a:prstDash val="solid"/>
              <a:round/>
            </a:ln>
          </p:spPr>
        </p:sp>
        <p:sp>
          <p:nvSpPr>
            <p:cNvPr name="TextBox 21" id="21"/>
            <p:cNvSpPr txBox="true"/>
            <p:nvPr/>
          </p:nvSpPr>
          <p:spPr>
            <a:xfrm>
              <a:off x="0" y="-28575"/>
              <a:ext cx="745580" cy="198574"/>
            </a:xfrm>
            <a:prstGeom prst="rect">
              <a:avLst/>
            </a:prstGeom>
          </p:spPr>
          <p:txBody>
            <a:bodyPr anchor="ctr" rtlCol="false" tIns="10020" lIns="10020" bIns="10020" rIns="10020"/>
            <a:lstStyle/>
            <a:p>
              <a:pPr algn="ctr" marL="0" indent="0" lvl="0">
                <a:lnSpc>
                  <a:spcPts val="2477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22" id="22"/>
          <p:cNvSpPr/>
          <p:nvPr/>
        </p:nvSpPr>
        <p:spPr>
          <a:xfrm flipH="true" flipV="false" rot="1091721">
            <a:off x="10521714" y="7978058"/>
            <a:ext cx="1546006" cy="1236805"/>
          </a:xfrm>
          <a:custGeom>
            <a:avLst/>
            <a:gdLst/>
            <a:ahLst/>
            <a:cxnLst/>
            <a:rect r="r" b="b" t="t" l="l"/>
            <a:pathLst>
              <a:path h="1236805" w="1546006">
                <a:moveTo>
                  <a:pt x="1546007" y="0"/>
                </a:moveTo>
                <a:lnTo>
                  <a:pt x="0" y="0"/>
                </a:lnTo>
                <a:lnTo>
                  <a:pt x="0" y="1236805"/>
                </a:lnTo>
                <a:lnTo>
                  <a:pt x="1546007" y="1236805"/>
                </a:lnTo>
                <a:lnTo>
                  <a:pt x="154600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3" id="23"/>
          <p:cNvGrpSpPr/>
          <p:nvPr/>
        </p:nvGrpSpPr>
        <p:grpSpPr>
          <a:xfrm rot="0">
            <a:off x="1173674" y="7025447"/>
            <a:ext cx="1572392" cy="1124613"/>
            <a:chOff x="0" y="0"/>
            <a:chExt cx="315545" cy="225686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315545" cy="225686"/>
            </a:xfrm>
            <a:custGeom>
              <a:avLst/>
              <a:gdLst/>
              <a:ahLst/>
              <a:cxnLst/>
              <a:rect r="r" b="b" t="t" l="l"/>
              <a:pathLst>
                <a:path h="225686" w="315545">
                  <a:moveTo>
                    <a:pt x="108320" y="0"/>
                  </a:moveTo>
                  <a:lnTo>
                    <a:pt x="207225" y="0"/>
                  </a:lnTo>
                  <a:cubicBezTo>
                    <a:pt x="235953" y="0"/>
                    <a:pt x="263505" y="11412"/>
                    <a:pt x="283819" y="31726"/>
                  </a:cubicBezTo>
                  <a:cubicBezTo>
                    <a:pt x="304133" y="52040"/>
                    <a:pt x="315545" y="79592"/>
                    <a:pt x="315545" y="108320"/>
                  </a:cubicBezTo>
                  <a:lnTo>
                    <a:pt x="315545" y="117365"/>
                  </a:lnTo>
                  <a:cubicBezTo>
                    <a:pt x="315545" y="146094"/>
                    <a:pt x="304133" y="173645"/>
                    <a:pt x="283819" y="193959"/>
                  </a:cubicBezTo>
                  <a:cubicBezTo>
                    <a:pt x="263505" y="214274"/>
                    <a:pt x="235953" y="225686"/>
                    <a:pt x="207225" y="225686"/>
                  </a:cubicBezTo>
                  <a:lnTo>
                    <a:pt x="108320" y="225686"/>
                  </a:lnTo>
                  <a:cubicBezTo>
                    <a:pt x="79592" y="225686"/>
                    <a:pt x="52040" y="214274"/>
                    <a:pt x="31726" y="193959"/>
                  </a:cubicBezTo>
                  <a:cubicBezTo>
                    <a:pt x="11412" y="173645"/>
                    <a:pt x="0" y="146094"/>
                    <a:pt x="0" y="117365"/>
                  </a:cubicBezTo>
                  <a:lnTo>
                    <a:pt x="0" y="108320"/>
                  </a:lnTo>
                  <a:cubicBezTo>
                    <a:pt x="0" y="79592"/>
                    <a:pt x="11412" y="52040"/>
                    <a:pt x="31726" y="31726"/>
                  </a:cubicBezTo>
                  <a:cubicBezTo>
                    <a:pt x="52040" y="11412"/>
                    <a:pt x="79592" y="0"/>
                    <a:pt x="108320" y="0"/>
                  </a:cubicBezTo>
                  <a:close/>
                </a:path>
              </a:pathLst>
            </a:custGeom>
            <a:solidFill>
              <a:srgbClr val="CD4196"/>
            </a:solidFill>
          </p:spPr>
        </p:sp>
        <p:sp>
          <p:nvSpPr>
            <p:cNvPr name="TextBox 25" id="25"/>
            <p:cNvSpPr txBox="true"/>
            <p:nvPr/>
          </p:nvSpPr>
          <p:spPr>
            <a:xfrm>
              <a:off x="0" y="38100"/>
              <a:ext cx="315545" cy="18758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753"/>
                </a:lnSpc>
              </a:pP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2916009" y="7025447"/>
            <a:ext cx="1572392" cy="1124613"/>
            <a:chOff x="0" y="0"/>
            <a:chExt cx="315545" cy="225686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315545" cy="225686"/>
            </a:xfrm>
            <a:custGeom>
              <a:avLst/>
              <a:gdLst/>
              <a:ahLst/>
              <a:cxnLst/>
              <a:rect r="r" b="b" t="t" l="l"/>
              <a:pathLst>
                <a:path h="225686" w="315545">
                  <a:moveTo>
                    <a:pt x="108320" y="0"/>
                  </a:moveTo>
                  <a:lnTo>
                    <a:pt x="207225" y="0"/>
                  </a:lnTo>
                  <a:cubicBezTo>
                    <a:pt x="235953" y="0"/>
                    <a:pt x="263505" y="11412"/>
                    <a:pt x="283819" y="31726"/>
                  </a:cubicBezTo>
                  <a:cubicBezTo>
                    <a:pt x="304133" y="52040"/>
                    <a:pt x="315545" y="79592"/>
                    <a:pt x="315545" y="108320"/>
                  </a:cubicBezTo>
                  <a:lnTo>
                    <a:pt x="315545" y="117365"/>
                  </a:lnTo>
                  <a:cubicBezTo>
                    <a:pt x="315545" y="146094"/>
                    <a:pt x="304133" y="173645"/>
                    <a:pt x="283819" y="193959"/>
                  </a:cubicBezTo>
                  <a:cubicBezTo>
                    <a:pt x="263505" y="214274"/>
                    <a:pt x="235953" y="225686"/>
                    <a:pt x="207225" y="225686"/>
                  </a:cubicBezTo>
                  <a:lnTo>
                    <a:pt x="108320" y="225686"/>
                  </a:lnTo>
                  <a:cubicBezTo>
                    <a:pt x="79592" y="225686"/>
                    <a:pt x="52040" y="214274"/>
                    <a:pt x="31726" y="193959"/>
                  </a:cubicBezTo>
                  <a:cubicBezTo>
                    <a:pt x="11412" y="173645"/>
                    <a:pt x="0" y="146094"/>
                    <a:pt x="0" y="117365"/>
                  </a:cubicBezTo>
                  <a:lnTo>
                    <a:pt x="0" y="108320"/>
                  </a:lnTo>
                  <a:cubicBezTo>
                    <a:pt x="0" y="79592"/>
                    <a:pt x="11412" y="52040"/>
                    <a:pt x="31726" y="31726"/>
                  </a:cubicBezTo>
                  <a:cubicBezTo>
                    <a:pt x="52040" y="11412"/>
                    <a:pt x="79592" y="0"/>
                    <a:pt x="108320" y="0"/>
                  </a:cubicBezTo>
                  <a:close/>
                </a:path>
              </a:pathLst>
            </a:custGeom>
            <a:solidFill>
              <a:srgbClr val="2D7BEF"/>
            </a:solidFill>
          </p:spPr>
        </p:sp>
        <p:sp>
          <p:nvSpPr>
            <p:cNvPr name="TextBox 28" id="28"/>
            <p:cNvSpPr txBox="true"/>
            <p:nvPr/>
          </p:nvSpPr>
          <p:spPr>
            <a:xfrm>
              <a:off x="0" y="38100"/>
              <a:ext cx="315545" cy="18758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753"/>
                </a:lnSpc>
              </a:pPr>
            </a:p>
          </p:txBody>
        </p:sp>
      </p:grpSp>
      <p:grpSp>
        <p:nvGrpSpPr>
          <p:cNvPr name="Group 29" id="29"/>
          <p:cNvGrpSpPr/>
          <p:nvPr/>
        </p:nvGrpSpPr>
        <p:grpSpPr>
          <a:xfrm rot="0">
            <a:off x="4658345" y="7025447"/>
            <a:ext cx="1572392" cy="1124613"/>
            <a:chOff x="0" y="0"/>
            <a:chExt cx="315545" cy="225686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315545" cy="225686"/>
            </a:xfrm>
            <a:custGeom>
              <a:avLst/>
              <a:gdLst/>
              <a:ahLst/>
              <a:cxnLst/>
              <a:rect r="r" b="b" t="t" l="l"/>
              <a:pathLst>
                <a:path h="225686" w="315545">
                  <a:moveTo>
                    <a:pt x="108320" y="0"/>
                  </a:moveTo>
                  <a:lnTo>
                    <a:pt x="207225" y="0"/>
                  </a:lnTo>
                  <a:cubicBezTo>
                    <a:pt x="235953" y="0"/>
                    <a:pt x="263505" y="11412"/>
                    <a:pt x="283819" y="31726"/>
                  </a:cubicBezTo>
                  <a:cubicBezTo>
                    <a:pt x="304133" y="52040"/>
                    <a:pt x="315545" y="79592"/>
                    <a:pt x="315545" y="108320"/>
                  </a:cubicBezTo>
                  <a:lnTo>
                    <a:pt x="315545" y="117365"/>
                  </a:lnTo>
                  <a:cubicBezTo>
                    <a:pt x="315545" y="146094"/>
                    <a:pt x="304133" y="173645"/>
                    <a:pt x="283819" y="193959"/>
                  </a:cubicBezTo>
                  <a:cubicBezTo>
                    <a:pt x="263505" y="214274"/>
                    <a:pt x="235953" y="225686"/>
                    <a:pt x="207225" y="225686"/>
                  </a:cubicBezTo>
                  <a:lnTo>
                    <a:pt x="108320" y="225686"/>
                  </a:lnTo>
                  <a:cubicBezTo>
                    <a:pt x="79592" y="225686"/>
                    <a:pt x="52040" y="214274"/>
                    <a:pt x="31726" y="193959"/>
                  </a:cubicBezTo>
                  <a:cubicBezTo>
                    <a:pt x="11412" y="173645"/>
                    <a:pt x="0" y="146094"/>
                    <a:pt x="0" y="117365"/>
                  </a:cubicBezTo>
                  <a:lnTo>
                    <a:pt x="0" y="108320"/>
                  </a:lnTo>
                  <a:cubicBezTo>
                    <a:pt x="0" y="79592"/>
                    <a:pt x="11412" y="52040"/>
                    <a:pt x="31726" y="31726"/>
                  </a:cubicBezTo>
                  <a:cubicBezTo>
                    <a:pt x="52040" y="11412"/>
                    <a:pt x="79592" y="0"/>
                    <a:pt x="108320" y="0"/>
                  </a:cubicBezTo>
                  <a:close/>
                </a:path>
              </a:pathLst>
            </a:custGeom>
            <a:solidFill>
              <a:srgbClr val="26A42B"/>
            </a:solidFill>
          </p:spPr>
        </p:sp>
        <p:sp>
          <p:nvSpPr>
            <p:cNvPr name="TextBox 31" id="31"/>
            <p:cNvSpPr txBox="true"/>
            <p:nvPr/>
          </p:nvSpPr>
          <p:spPr>
            <a:xfrm>
              <a:off x="0" y="38100"/>
              <a:ext cx="315545" cy="18758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753"/>
                </a:lnSpc>
              </a:pPr>
            </a:p>
          </p:txBody>
        </p:sp>
      </p:grpSp>
      <p:grpSp>
        <p:nvGrpSpPr>
          <p:cNvPr name="Group 32" id="32"/>
          <p:cNvGrpSpPr/>
          <p:nvPr/>
        </p:nvGrpSpPr>
        <p:grpSpPr>
          <a:xfrm rot="0">
            <a:off x="1173674" y="8300705"/>
            <a:ext cx="1572392" cy="1124613"/>
            <a:chOff x="0" y="0"/>
            <a:chExt cx="315545" cy="225686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315545" cy="225686"/>
            </a:xfrm>
            <a:custGeom>
              <a:avLst/>
              <a:gdLst/>
              <a:ahLst/>
              <a:cxnLst/>
              <a:rect r="r" b="b" t="t" l="l"/>
              <a:pathLst>
                <a:path h="225686" w="315545">
                  <a:moveTo>
                    <a:pt x="108320" y="0"/>
                  </a:moveTo>
                  <a:lnTo>
                    <a:pt x="207225" y="0"/>
                  </a:lnTo>
                  <a:cubicBezTo>
                    <a:pt x="235953" y="0"/>
                    <a:pt x="263505" y="11412"/>
                    <a:pt x="283819" y="31726"/>
                  </a:cubicBezTo>
                  <a:cubicBezTo>
                    <a:pt x="304133" y="52040"/>
                    <a:pt x="315545" y="79592"/>
                    <a:pt x="315545" y="108320"/>
                  </a:cubicBezTo>
                  <a:lnTo>
                    <a:pt x="315545" y="117365"/>
                  </a:lnTo>
                  <a:cubicBezTo>
                    <a:pt x="315545" y="146094"/>
                    <a:pt x="304133" y="173645"/>
                    <a:pt x="283819" y="193959"/>
                  </a:cubicBezTo>
                  <a:cubicBezTo>
                    <a:pt x="263505" y="214274"/>
                    <a:pt x="235953" y="225686"/>
                    <a:pt x="207225" y="225686"/>
                  </a:cubicBezTo>
                  <a:lnTo>
                    <a:pt x="108320" y="225686"/>
                  </a:lnTo>
                  <a:cubicBezTo>
                    <a:pt x="79592" y="225686"/>
                    <a:pt x="52040" y="214274"/>
                    <a:pt x="31726" y="193959"/>
                  </a:cubicBezTo>
                  <a:cubicBezTo>
                    <a:pt x="11412" y="173645"/>
                    <a:pt x="0" y="146094"/>
                    <a:pt x="0" y="117365"/>
                  </a:cubicBezTo>
                  <a:lnTo>
                    <a:pt x="0" y="108320"/>
                  </a:lnTo>
                  <a:cubicBezTo>
                    <a:pt x="0" y="79592"/>
                    <a:pt x="11412" y="52040"/>
                    <a:pt x="31726" y="31726"/>
                  </a:cubicBezTo>
                  <a:cubicBezTo>
                    <a:pt x="52040" y="11412"/>
                    <a:pt x="79592" y="0"/>
                    <a:pt x="108320" y="0"/>
                  </a:cubicBezTo>
                  <a:close/>
                </a:path>
              </a:pathLst>
            </a:custGeom>
            <a:solidFill>
              <a:srgbClr val="FF6600"/>
            </a:solidFill>
          </p:spPr>
        </p:sp>
        <p:sp>
          <p:nvSpPr>
            <p:cNvPr name="TextBox 34" id="34"/>
            <p:cNvSpPr txBox="true"/>
            <p:nvPr/>
          </p:nvSpPr>
          <p:spPr>
            <a:xfrm>
              <a:off x="0" y="38100"/>
              <a:ext cx="315545" cy="18758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753"/>
                </a:lnSpc>
              </a:pPr>
            </a:p>
          </p:txBody>
        </p:sp>
      </p:grpSp>
      <p:grpSp>
        <p:nvGrpSpPr>
          <p:cNvPr name="Group 35" id="35"/>
          <p:cNvGrpSpPr/>
          <p:nvPr/>
        </p:nvGrpSpPr>
        <p:grpSpPr>
          <a:xfrm rot="0">
            <a:off x="2916009" y="8300705"/>
            <a:ext cx="1572392" cy="1124613"/>
            <a:chOff x="0" y="0"/>
            <a:chExt cx="315545" cy="225686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315545" cy="225686"/>
            </a:xfrm>
            <a:custGeom>
              <a:avLst/>
              <a:gdLst/>
              <a:ahLst/>
              <a:cxnLst/>
              <a:rect r="r" b="b" t="t" l="l"/>
              <a:pathLst>
                <a:path h="225686" w="315545">
                  <a:moveTo>
                    <a:pt x="108320" y="0"/>
                  </a:moveTo>
                  <a:lnTo>
                    <a:pt x="207225" y="0"/>
                  </a:lnTo>
                  <a:cubicBezTo>
                    <a:pt x="235953" y="0"/>
                    <a:pt x="263505" y="11412"/>
                    <a:pt x="283819" y="31726"/>
                  </a:cubicBezTo>
                  <a:cubicBezTo>
                    <a:pt x="304133" y="52040"/>
                    <a:pt x="315545" y="79592"/>
                    <a:pt x="315545" y="108320"/>
                  </a:cubicBezTo>
                  <a:lnTo>
                    <a:pt x="315545" y="117365"/>
                  </a:lnTo>
                  <a:cubicBezTo>
                    <a:pt x="315545" y="146094"/>
                    <a:pt x="304133" y="173645"/>
                    <a:pt x="283819" y="193959"/>
                  </a:cubicBezTo>
                  <a:cubicBezTo>
                    <a:pt x="263505" y="214274"/>
                    <a:pt x="235953" y="225686"/>
                    <a:pt x="207225" y="225686"/>
                  </a:cubicBezTo>
                  <a:lnTo>
                    <a:pt x="108320" y="225686"/>
                  </a:lnTo>
                  <a:cubicBezTo>
                    <a:pt x="79592" y="225686"/>
                    <a:pt x="52040" y="214274"/>
                    <a:pt x="31726" y="193959"/>
                  </a:cubicBezTo>
                  <a:cubicBezTo>
                    <a:pt x="11412" y="173645"/>
                    <a:pt x="0" y="146094"/>
                    <a:pt x="0" y="117365"/>
                  </a:cubicBezTo>
                  <a:lnTo>
                    <a:pt x="0" y="108320"/>
                  </a:lnTo>
                  <a:cubicBezTo>
                    <a:pt x="0" y="79592"/>
                    <a:pt x="11412" y="52040"/>
                    <a:pt x="31726" y="31726"/>
                  </a:cubicBezTo>
                  <a:cubicBezTo>
                    <a:pt x="52040" y="11412"/>
                    <a:pt x="79592" y="0"/>
                    <a:pt x="108320" y="0"/>
                  </a:cubicBezTo>
                  <a:close/>
                </a:path>
              </a:pathLst>
            </a:custGeom>
            <a:solidFill>
              <a:srgbClr val="9160DF"/>
            </a:solidFill>
          </p:spPr>
        </p:sp>
        <p:sp>
          <p:nvSpPr>
            <p:cNvPr name="TextBox 37" id="37"/>
            <p:cNvSpPr txBox="true"/>
            <p:nvPr/>
          </p:nvSpPr>
          <p:spPr>
            <a:xfrm>
              <a:off x="0" y="38100"/>
              <a:ext cx="315545" cy="18758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753"/>
                </a:lnSpc>
              </a:pPr>
            </a:p>
          </p:txBody>
        </p:sp>
      </p:grpSp>
      <p:grpSp>
        <p:nvGrpSpPr>
          <p:cNvPr name="Group 38" id="38"/>
          <p:cNvGrpSpPr/>
          <p:nvPr/>
        </p:nvGrpSpPr>
        <p:grpSpPr>
          <a:xfrm rot="0">
            <a:off x="4658345" y="8300705"/>
            <a:ext cx="1572392" cy="1124613"/>
            <a:chOff x="0" y="0"/>
            <a:chExt cx="315545" cy="225686"/>
          </a:xfrm>
        </p:grpSpPr>
        <p:sp>
          <p:nvSpPr>
            <p:cNvPr name="Freeform 39" id="39"/>
            <p:cNvSpPr/>
            <p:nvPr/>
          </p:nvSpPr>
          <p:spPr>
            <a:xfrm flipH="false" flipV="false" rot="0">
              <a:off x="0" y="0"/>
              <a:ext cx="315545" cy="225686"/>
            </a:xfrm>
            <a:custGeom>
              <a:avLst/>
              <a:gdLst/>
              <a:ahLst/>
              <a:cxnLst/>
              <a:rect r="r" b="b" t="t" l="l"/>
              <a:pathLst>
                <a:path h="225686" w="315545">
                  <a:moveTo>
                    <a:pt x="108320" y="0"/>
                  </a:moveTo>
                  <a:lnTo>
                    <a:pt x="207225" y="0"/>
                  </a:lnTo>
                  <a:cubicBezTo>
                    <a:pt x="235953" y="0"/>
                    <a:pt x="263505" y="11412"/>
                    <a:pt x="283819" y="31726"/>
                  </a:cubicBezTo>
                  <a:cubicBezTo>
                    <a:pt x="304133" y="52040"/>
                    <a:pt x="315545" y="79592"/>
                    <a:pt x="315545" y="108320"/>
                  </a:cubicBezTo>
                  <a:lnTo>
                    <a:pt x="315545" y="117365"/>
                  </a:lnTo>
                  <a:cubicBezTo>
                    <a:pt x="315545" y="146094"/>
                    <a:pt x="304133" y="173645"/>
                    <a:pt x="283819" y="193959"/>
                  </a:cubicBezTo>
                  <a:cubicBezTo>
                    <a:pt x="263505" y="214274"/>
                    <a:pt x="235953" y="225686"/>
                    <a:pt x="207225" y="225686"/>
                  </a:cubicBezTo>
                  <a:lnTo>
                    <a:pt x="108320" y="225686"/>
                  </a:lnTo>
                  <a:cubicBezTo>
                    <a:pt x="79592" y="225686"/>
                    <a:pt x="52040" y="214274"/>
                    <a:pt x="31726" y="193959"/>
                  </a:cubicBezTo>
                  <a:cubicBezTo>
                    <a:pt x="11412" y="173645"/>
                    <a:pt x="0" y="146094"/>
                    <a:pt x="0" y="117365"/>
                  </a:cubicBezTo>
                  <a:lnTo>
                    <a:pt x="0" y="108320"/>
                  </a:lnTo>
                  <a:cubicBezTo>
                    <a:pt x="0" y="79592"/>
                    <a:pt x="11412" y="52040"/>
                    <a:pt x="31726" y="31726"/>
                  </a:cubicBezTo>
                  <a:cubicBezTo>
                    <a:pt x="52040" y="11412"/>
                    <a:pt x="79592" y="0"/>
                    <a:pt x="108320" y="0"/>
                  </a:cubicBezTo>
                  <a:close/>
                </a:path>
              </a:pathLst>
            </a:custGeom>
            <a:solidFill>
              <a:srgbClr val="DF2520"/>
            </a:solidFill>
          </p:spPr>
        </p:sp>
        <p:sp>
          <p:nvSpPr>
            <p:cNvPr name="TextBox 40" id="40"/>
            <p:cNvSpPr txBox="true"/>
            <p:nvPr/>
          </p:nvSpPr>
          <p:spPr>
            <a:xfrm>
              <a:off x="0" y="38100"/>
              <a:ext cx="315545" cy="18758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753"/>
                </a:lnSpc>
              </a:pPr>
            </a:p>
          </p:txBody>
        </p:sp>
      </p:grpSp>
      <p:grpSp>
        <p:nvGrpSpPr>
          <p:cNvPr name="Group 41" id="41"/>
          <p:cNvGrpSpPr/>
          <p:nvPr/>
        </p:nvGrpSpPr>
        <p:grpSpPr>
          <a:xfrm rot="0">
            <a:off x="7055893" y="4756615"/>
            <a:ext cx="1647070" cy="1647070"/>
            <a:chOff x="0" y="0"/>
            <a:chExt cx="812800" cy="812800"/>
          </a:xfrm>
        </p:grpSpPr>
        <p:sp>
          <p:nvSpPr>
            <p:cNvPr name="Freeform 42" id="4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108110" y="0"/>
                  </a:moveTo>
                  <a:lnTo>
                    <a:pt x="704690" y="0"/>
                  </a:lnTo>
                  <a:cubicBezTo>
                    <a:pt x="764398" y="0"/>
                    <a:pt x="812800" y="48402"/>
                    <a:pt x="812800" y="108110"/>
                  </a:cubicBezTo>
                  <a:lnTo>
                    <a:pt x="812800" y="704690"/>
                  </a:lnTo>
                  <a:cubicBezTo>
                    <a:pt x="812800" y="764398"/>
                    <a:pt x="764398" y="812800"/>
                    <a:pt x="704690" y="812800"/>
                  </a:cubicBezTo>
                  <a:lnTo>
                    <a:pt x="108110" y="812800"/>
                  </a:lnTo>
                  <a:cubicBezTo>
                    <a:pt x="48402" y="812800"/>
                    <a:pt x="0" y="764398"/>
                    <a:pt x="0" y="704690"/>
                  </a:cubicBezTo>
                  <a:lnTo>
                    <a:pt x="0" y="108110"/>
                  </a:lnTo>
                  <a:cubicBezTo>
                    <a:pt x="0" y="48402"/>
                    <a:pt x="48402" y="0"/>
                    <a:pt x="108110" y="0"/>
                  </a:cubicBezTo>
                  <a:close/>
                </a:path>
              </a:pathLst>
            </a:custGeom>
            <a:solidFill>
              <a:srgbClr val="E0E0E0">
                <a:alpha val="40000"/>
              </a:srgbClr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43" id="43"/>
          <p:cNvSpPr/>
          <p:nvPr/>
        </p:nvSpPr>
        <p:spPr>
          <a:xfrm flipH="true" flipV="false" rot="-587850">
            <a:off x="13537233" y="7882283"/>
            <a:ext cx="1156226" cy="1306470"/>
          </a:xfrm>
          <a:custGeom>
            <a:avLst/>
            <a:gdLst/>
            <a:ahLst/>
            <a:cxnLst/>
            <a:rect r="r" b="b" t="t" l="l"/>
            <a:pathLst>
              <a:path h="1306470" w="1156226">
                <a:moveTo>
                  <a:pt x="1156226" y="0"/>
                </a:moveTo>
                <a:lnTo>
                  <a:pt x="0" y="0"/>
                </a:lnTo>
                <a:lnTo>
                  <a:pt x="0" y="1306470"/>
                </a:lnTo>
                <a:lnTo>
                  <a:pt x="1156226" y="1306470"/>
                </a:lnTo>
                <a:lnTo>
                  <a:pt x="1156226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4" id="44"/>
          <p:cNvGrpSpPr/>
          <p:nvPr/>
        </p:nvGrpSpPr>
        <p:grpSpPr>
          <a:xfrm rot="0">
            <a:off x="8834322" y="4756615"/>
            <a:ext cx="1647070" cy="1647070"/>
            <a:chOff x="0" y="0"/>
            <a:chExt cx="812800" cy="812800"/>
          </a:xfrm>
        </p:grpSpPr>
        <p:sp>
          <p:nvSpPr>
            <p:cNvPr name="Freeform 45" id="4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108110" y="0"/>
                  </a:moveTo>
                  <a:lnTo>
                    <a:pt x="704690" y="0"/>
                  </a:lnTo>
                  <a:cubicBezTo>
                    <a:pt x="764398" y="0"/>
                    <a:pt x="812800" y="48402"/>
                    <a:pt x="812800" y="108110"/>
                  </a:cubicBezTo>
                  <a:lnTo>
                    <a:pt x="812800" y="704690"/>
                  </a:lnTo>
                  <a:cubicBezTo>
                    <a:pt x="812800" y="764398"/>
                    <a:pt x="764398" y="812800"/>
                    <a:pt x="704690" y="812800"/>
                  </a:cubicBezTo>
                  <a:lnTo>
                    <a:pt x="108110" y="812800"/>
                  </a:lnTo>
                  <a:cubicBezTo>
                    <a:pt x="48402" y="812800"/>
                    <a:pt x="0" y="764398"/>
                    <a:pt x="0" y="704690"/>
                  </a:cubicBezTo>
                  <a:lnTo>
                    <a:pt x="0" y="108110"/>
                  </a:lnTo>
                  <a:cubicBezTo>
                    <a:pt x="0" y="48402"/>
                    <a:pt x="48402" y="0"/>
                    <a:pt x="108110" y="0"/>
                  </a:cubicBezTo>
                  <a:close/>
                </a:path>
              </a:pathLst>
            </a:custGeom>
            <a:solidFill>
              <a:srgbClr val="E0E0E0">
                <a:alpha val="43922"/>
              </a:srgbClr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46" id="46"/>
          <p:cNvGrpSpPr/>
          <p:nvPr/>
        </p:nvGrpSpPr>
        <p:grpSpPr>
          <a:xfrm rot="0">
            <a:off x="10586097" y="2943828"/>
            <a:ext cx="1647070" cy="1647070"/>
            <a:chOff x="0" y="0"/>
            <a:chExt cx="812800" cy="812800"/>
          </a:xfrm>
        </p:grpSpPr>
        <p:sp>
          <p:nvSpPr>
            <p:cNvPr name="Freeform 47" id="4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108110" y="0"/>
                  </a:moveTo>
                  <a:lnTo>
                    <a:pt x="704690" y="0"/>
                  </a:lnTo>
                  <a:cubicBezTo>
                    <a:pt x="764398" y="0"/>
                    <a:pt x="812800" y="48402"/>
                    <a:pt x="812800" y="108110"/>
                  </a:cubicBezTo>
                  <a:lnTo>
                    <a:pt x="812800" y="704690"/>
                  </a:lnTo>
                  <a:cubicBezTo>
                    <a:pt x="812800" y="764398"/>
                    <a:pt x="764398" y="812800"/>
                    <a:pt x="704690" y="812800"/>
                  </a:cubicBezTo>
                  <a:lnTo>
                    <a:pt x="108110" y="812800"/>
                  </a:lnTo>
                  <a:cubicBezTo>
                    <a:pt x="48402" y="812800"/>
                    <a:pt x="0" y="764398"/>
                    <a:pt x="0" y="704690"/>
                  </a:cubicBezTo>
                  <a:lnTo>
                    <a:pt x="0" y="108110"/>
                  </a:lnTo>
                  <a:cubicBezTo>
                    <a:pt x="0" y="48402"/>
                    <a:pt x="48402" y="0"/>
                    <a:pt x="108110" y="0"/>
                  </a:cubicBezTo>
                  <a:close/>
                </a:path>
              </a:pathLst>
            </a:custGeom>
            <a:solidFill>
              <a:srgbClr val="E0E0E0">
                <a:alpha val="33725"/>
              </a:srgbClr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48" id="48"/>
          <p:cNvGrpSpPr/>
          <p:nvPr/>
        </p:nvGrpSpPr>
        <p:grpSpPr>
          <a:xfrm rot="0">
            <a:off x="10612752" y="4750338"/>
            <a:ext cx="1647070" cy="1647070"/>
            <a:chOff x="0" y="0"/>
            <a:chExt cx="812800" cy="812800"/>
          </a:xfrm>
        </p:grpSpPr>
        <p:sp>
          <p:nvSpPr>
            <p:cNvPr name="Freeform 49" id="4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108110" y="0"/>
                  </a:moveTo>
                  <a:lnTo>
                    <a:pt x="704690" y="0"/>
                  </a:lnTo>
                  <a:cubicBezTo>
                    <a:pt x="764398" y="0"/>
                    <a:pt x="812800" y="48402"/>
                    <a:pt x="812800" y="108110"/>
                  </a:cubicBezTo>
                  <a:lnTo>
                    <a:pt x="812800" y="704690"/>
                  </a:lnTo>
                  <a:cubicBezTo>
                    <a:pt x="812800" y="764398"/>
                    <a:pt x="764398" y="812800"/>
                    <a:pt x="704690" y="812800"/>
                  </a:cubicBezTo>
                  <a:lnTo>
                    <a:pt x="108110" y="812800"/>
                  </a:lnTo>
                  <a:cubicBezTo>
                    <a:pt x="48402" y="812800"/>
                    <a:pt x="0" y="764398"/>
                    <a:pt x="0" y="704690"/>
                  </a:cubicBezTo>
                  <a:lnTo>
                    <a:pt x="0" y="108110"/>
                  </a:lnTo>
                  <a:cubicBezTo>
                    <a:pt x="0" y="48402"/>
                    <a:pt x="48402" y="0"/>
                    <a:pt x="108110" y="0"/>
                  </a:cubicBezTo>
                  <a:close/>
                </a:path>
              </a:pathLst>
            </a:custGeom>
            <a:solidFill>
              <a:srgbClr val="E0E0E0">
                <a:alpha val="40784"/>
              </a:srgbClr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0" id="50"/>
          <p:cNvSpPr/>
          <p:nvPr/>
        </p:nvSpPr>
        <p:spPr>
          <a:xfrm flipH="false" flipV="false" rot="419066">
            <a:off x="14633754" y="7886925"/>
            <a:ext cx="901848" cy="1278821"/>
          </a:xfrm>
          <a:custGeom>
            <a:avLst/>
            <a:gdLst/>
            <a:ahLst/>
            <a:cxnLst/>
            <a:rect r="r" b="b" t="t" l="l"/>
            <a:pathLst>
              <a:path h="1278821" w="901848">
                <a:moveTo>
                  <a:pt x="0" y="0"/>
                </a:moveTo>
                <a:lnTo>
                  <a:pt x="901848" y="0"/>
                </a:lnTo>
                <a:lnTo>
                  <a:pt x="901848" y="1278821"/>
                </a:lnTo>
                <a:lnTo>
                  <a:pt x="0" y="127882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1" id="51"/>
          <p:cNvSpPr/>
          <p:nvPr/>
        </p:nvSpPr>
        <p:spPr>
          <a:xfrm flipH="false" flipV="false" rot="-125093">
            <a:off x="15812397" y="8043951"/>
            <a:ext cx="1008497" cy="1007236"/>
          </a:xfrm>
          <a:custGeom>
            <a:avLst/>
            <a:gdLst/>
            <a:ahLst/>
            <a:cxnLst/>
            <a:rect r="r" b="b" t="t" l="l"/>
            <a:pathLst>
              <a:path h="1007236" w="1008497">
                <a:moveTo>
                  <a:pt x="0" y="0"/>
                </a:moveTo>
                <a:lnTo>
                  <a:pt x="1008497" y="0"/>
                </a:lnTo>
                <a:lnTo>
                  <a:pt x="1008497" y="1007236"/>
                </a:lnTo>
                <a:lnTo>
                  <a:pt x="0" y="100723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2" id="52"/>
          <p:cNvSpPr txBox="true"/>
          <p:nvPr/>
        </p:nvSpPr>
        <p:spPr>
          <a:xfrm rot="-124762">
            <a:off x="2225217" y="924610"/>
            <a:ext cx="12035672" cy="8886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98"/>
              </a:lnSpc>
            </a:pPr>
            <a:r>
              <a:rPr lang="en-US" sz="6987">
                <a:solidFill>
                  <a:srgbClr val="000000"/>
                </a:solidFill>
                <a:latin typeface="Lilita One"/>
                <a:ea typeface="Lilita One"/>
                <a:cs typeface="Lilita One"/>
                <a:sym typeface="Lilita One"/>
              </a:rPr>
              <a:t>Ready Set Grow! Mood Board</a:t>
            </a:r>
          </a:p>
        </p:txBody>
      </p:sp>
      <p:sp>
        <p:nvSpPr>
          <p:cNvPr name="TextBox 53" id="53"/>
          <p:cNvSpPr txBox="true"/>
          <p:nvPr/>
        </p:nvSpPr>
        <p:spPr>
          <a:xfrm rot="0">
            <a:off x="1207933" y="2547202"/>
            <a:ext cx="4821399" cy="4070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080"/>
              </a:lnSpc>
              <a:spcBef>
                <a:spcPct val="0"/>
              </a:spcBef>
            </a:pPr>
            <a:r>
              <a:rPr lang="en-US" b="true" sz="2800" strike="noStrike" u="none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Core Themes</a:t>
            </a:r>
            <a:r>
              <a:rPr lang="en-US" b="true" sz="2800" strike="noStrike" u="none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 &amp; Values</a:t>
            </a:r>
          </a:p>
        </p:txBody>
      </p:sp>
      <p:sp>
        <p:nvSpPr>
          <p:cNvPr name="TextBox 54" id="54"/>
          <p:cNvSpPr txBox="true"/>
          <p:nvPr/>
        </p:nvSpPr>
        <p:spPr>
          <a:xfrm rot="0">
            <a:off x="1268741" y="3281942"/>
            <a:ext cx="2286182" cy="2483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40"/>
              </a:lnSpc>
            </a:pPr>
            <a:r>
              <a:rPr lang="en-US" sz="1978" b="true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Inclusive</a:t>
            </a:r>
          </a:p>
        </p:txBody>
      </p:sp>
      <p:sp>
        <p:nvSpPr>
          <p:cNvPr name="TextBox 55" id="55"/>
          <p:cNvSpPr txBox="true"/>
          <p:nvPr/>
        </p:nvSpPr>
        <p:spPr>
          <a:xfrm rot="0">
            <a:off x="1268741" y="4009618"/>
            <a:ext cx="2286182" cy="2483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40"/>
              </a:lnSpc>
            </a:pPr>
            <a:r>
              <a:rPr lang="en-US" sz="1978" b="true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Empowered</a:t>
            </a:r>
          </a:p>
        </p:txBody>
      </p:sp>
      <p:sp>
        <p:nvSpPr>
          <p:cNvPr name="TextBox 56" id="56"/>
          <p:cNvSpPr txBox="true"/>
          <p:nvPr/>
        </p:nvSpPr>
        <p:spPr>
          <a:xfrm rot="0">
            <a:off x="1270640" y="4737294"/>
            <a:ext cx="2286182" cy="2483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40"/>
              </a:lnSpc>
            </a:pPr>
            <a:r>
              <a:rPr lang="en-US" sz="1978" b="true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Energetic &amp; Fun</a:t>
            </a:r>
          </a:p>
        </p:txBody>
      </p:sp>
      <p:sp>
        <p:nvSpPr>
          <p:cNvPr name="TextBox 57" id="57"/>
          <p:cNvSpPr txBox="true"/>
          <p:nvPr/>
        </p:nvSpPr>
        <p:spPr>
          <a:xfrm rot="0">
            <a:off x="1270640" y="5464970"/>
            <a:ext cx="2286182" cy="2483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40"/>
              </a:lnSpc>
            </a:pPr>
            <a:r>
              <a:rPr lang="en-US" sz="1978" b="true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Confident</a:t>
            </a:r>
          </a:p>
        </p:txBody>
      </p:sp>
      <p:sp>
        <p:nvSpPr>
          <p:cNvPr name="TextBox 58" id="58"/>
          <p:cNvSpPr txBox="true"/>
          <p:nvPr/>
        </p:nvSpPr>
        <p:spPr>
          <a:xfrm rot="0">
            <a:off x="1205063" y="6443473"/>
            <a:ext cx="5057063" cy="3886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080"/>
              </a:lnSpc>
              <a:spcBef>
                <a:spcPct val="0"/>
              </a:spcBef>
            </a:pPr>
            <a:r>
              <a:rPr lang="en-US" b="true" sz="2800" strike="noStrike" u="none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Colour Palette</a:t>
            </a:r>
          </a:p>
        </p:txBody>
      </p:sp>
      <p:grpSp>
        <p:nvGrpSpPr>
          <p:cNvPr name="Group 59" id="59"/>
          <p:cNvGrpSpPr/>
          <p:nvPr/>
        </p:nvGrpSpPr>
        <p:grpSpPr>
          <a:xfrm rot="0">
            <a:off x="12857361" y="3135872"/>
            <a:ext cx="4271029" cy="3273006"/>
            <a:chOff x="0" y="0"/>
            <a:chExt cx="1328950" cy="1018411"/>
          </a:xfrm>
        </p:grpSpPr>
        <p:sp>
          <p:nvSpPr>
            <p:cNvPr name="Freeform 60" id="60"/>
            <p:cNvSpPr/>
            <p:nvPr/>
          </p:nvSpPr>
          <p:spPr>
            <a:xfrm flipH="false" flipV="false" rot="0">
              <a:off x="0" y="0"/>
              <a:ext cx="1328950" cy="1018411"/>
            </a:xfrm>
            <a:custGeom>
              <a:avLst/>
              <a:gdLst/>
              <a:ahLst/>
              <a:cxnLst/>
              <a:rect r="r" b="b" t="t" l="l"/>
              <a:pathLst>
                <a:path h="1018411" w="1328950">
                  <a:moveTo>
                    <a:pt x="61630" y="0"/>
                  </a:moveTo>
                  <a:lnTo>
                    <a:pt x="1267320" y="0"/>
                  </a:lnTo>
                  <a:cubicBezTo>
                    <a:pt x="1283665" y="0"/>
                    <a:pt x="1299341" y="6493"/>
                    <a:pt x="1310899" y="18051"/>
                  </a:cubicBezTo>
                  <a:cubicBezTo>
                    <a:pt x="1322457" y="29609"/>
                    <a:pt x="1328950" y="45285"/>
                    <a:pt x="1328950" y="61630"/>
                  </a:cubicBezTo>
                  <a:lnTo>
                    <a:pt x="1328950" y="956781"/>
                  </a:lnTo>
                  <a:cubicBezTo>
                    <a:pt x="1328950" y="990818"/>
                    <a:pt x="1301357" y="1018411"/>
                    <a:pt x="1267320" y="1018411"/>
                  </a:cubicBezTo>
                  <a:lnTo>
                    <a:pt x="61630" y="1018411"/>
                  </a:lnTo>
                  <a:cubicBezTo>
                    <a:pt x="45285" y="1018411"/>
                    <a:pt x="29609" y="1011918"/>
                    <a:pt x="18051" y="1000360"/>
                  </a:cubicBezTo>
                  <a:cubicBezTo>
                    <a:pt x="6493" y="988802"/>
                    <a:pt x="0" y="973126"/>
                    <a:pt x="0" y="956781"/>
                  </a:cubicBezTo>
                  <a:lnTo>
                    <a:pt x="0" y="61630"/>
                  </a:lnTo>
                  <a:cubicBezTo>
                    <a:pt x="0" y="45285"/>
                    <a:pt x="6493" y="29609"/>
                    <a:pt x="18051" y="18051"/>
                  </a:cubicBezTo>
                  <a:cubicBezTo>
                    <a:pt x="29609" y="6493"/>
                    <a:pt x="45285" y="0"/>
                    <a:pt x="61630" y="0"/>
                  </a:cubicBezTo>
                  <a:close/>
                </a:path>
              </a:pathLst>
            </a:custGeom>
            <a:solidFill>
              <a:srgbClr val="E0E0E0">
                <a:alpha val="49804"/>
              </a:srgbClr>
            </a:solidFill>
            <a:ln cap="rnd">
              <a:noFill/>
              <a:prstDash val="solid"/>
              <a:round/>
            </a:ln>
          </p:spPr>
        </p:sp>
        <p:sp>
          <p:nvSpPr>
            <p:cNvPr name="TextBox 61" id="61"/>
            <p:cNvSpPr txBox="true"/>
            <p:nvPr/>
          </p:nvSpPr>
          <p:spPr>
            <a:xfrm>
              <a:off x="0" y="-28575"/>
              <a:ext cx="1328950" cy="1046986"/>
            </a:xfrm>
            <a:prstGeom prst="rect">
              <a:avLst/>
            </a:prstGeom>
          </p:spPr>
          <p:txBody>
            <a:bodyPr anchor="ctr" rtlCol="false" tIns="10020" lIns="10020" bIns="10020" rIns="10020"/>
            <a:lstStyle/>
            <a:p>
              <a:pPr algn="ctr" marL="0" indent="0" lvl="0">
                <a:lnSpc>
                  <a:spcPts val="2477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62" id="62"/>
          <p:cNvSpPr txBox="true"/>
          <p:nvPr/>
        </p:nvSpPr>
        <p:spPr>
          <a:xfrm rot="0">
            <a:off x="13112650" y="3423683"/>
            <a:ext cx="3748591" cy="3531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55"/>
              </a:lnSpc>
            </a:pPr>
            <a:r>
              <a:rPr lang="en-US" sz="2634">
                <a:solidFill>
                  <a:srgbClr val="000000"/>
                </a:solidFill>
                <a:latin typeface="Lilita One"/>
                <a:ea typeface="Lilita One"/>
                <a:cs typeface="Lilita One"/>
                <a:sym typeface="Lilita One"/>
              </a:rPr>
              <a:t>WA</a:t>
            </a:r>
            <a:r>
              <a:rPr lang="en-US" sz="2634">
                <a:solidFill>
                  <a:srgbClr val="000000"/>
                </a:solidFill>
                <a:latin typeface="Lilita One"/>
                <a:ea typeface="Lilita One"/>
                <a:cs typeface="Lilita One"/>
                <a:sym typeface="Lilita One"/>
              </a:rPr>
              <a:t>RM AND HONEST</a:t>
            </a:r>
          </a:p>
        </p:txBody>
      </p:sp>
      <p:sp>
        <p:nvSpPr>
          <p:cNvPr name="TextBox 63" id="63"/>
          <p:cNvSpPr txBox="true"/>
          <p:nvPr/>
        </p:nvSpPr>
        <p:spPr>
          <a:xfrm rot="0">
            <a:off x="7070713" y="7056894"/>
            <a:ext cx="10057676" cy="4070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079"/>
              </a:lnSpc>
              <a:spcBef>
                <a:spcPct val="0"/>
              </a:spcBef>
            </a:pPr>
            <a:r>
              <a:rPr lang="en-US" b="true" sz="2799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Visuals &amp; Ic</a:t>
            </a:r>
            <a:r>
              <a:rPr lang="en-US" b="true" sz="2799" strike="noStrike" u="none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o</a:t>
            </a:r>
            <a:r>
              <a:rPr lang="en-US" b="true" sz="2799" strike="noStrike" u="none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ns</a:t>
            </a:r>
          </a:p>
        </p:txBody>
      </p:sp>
      <p:sp>
        <p:nvSpPr>
          <p:cNvPr name="TextBox 64" id="64"/>
          <p:cNvSpPr txBox="true"/>
          <p:nvPr/>
        </p:nvSpPr>
        <p:spPr>
          <a:xfrm rot="0">
            <a:off x="7055893" y="2412968"/>
            <a:ext cx="5177274" cy="4070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799" b="true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Imagery Style</a:t>
            </a:r>
          </a:p>
        </p:txBody>
      </p:sp>
      <p:sp>
        <p:nvSpPr>
          <p:cNvPr name="TextBox 65" id="65"/>
          <p:cNvSpPr txBox="true"/>
          <p:nvPr/>
        </p:nvSpPr>
        <p:spPr>
          <a:xfrm rot="0">
            <a:off x="12857361" y="2618444"/>
            <a:ext cx="4271029" cy="391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080"/>
              </a:lnSpc>
              <a:spcBef>
                <a:spcPct val="0"/>
              </a:spcBef>
            </a:pPr>
            <a:r>
              <a:rPr lang="en-US" b="true" sz="2800" strike="noStrike" u="none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Tone &amp; Fonts</a:t>
            </a:r>
          </a:p>
        </p:txBody>
      </p:sp>
      <p:pic>
        <p:nvPicPr>
          <p:cNvPr name="Picture 66" id="66"/>
          <p:cNvPicPr>
            <a:picLocks noChangeAspect="true"/>
          </p:cNvPicPr>
          <p:nvPr/>
        </p:nvPicPr>
        <p:blipFill>
          <a:blip r:embed="rId14"/>
          <a:srcRect l="0" t="0" r="0" b="0"/>
          <a:stretch>
            <a:fillRect/>
          </a:stretch>
        </p:blipFill>
        <p:spPr>
          <a:xfrm flipH="false" flipV="false" rot="0">
            <a:off x="10264887" y="4307634"/>
            <a:ext cx="2154407" cy="2089774"/>
          </a:xfrm>
          <a:prstGeom prst="rect">
            <a:avLst/>
          </a:prstGeom>
        </p:spPr>
      </p:pic>
      <p:pic>
        <p:nvPicPr>
          <p:cNvPr name="Picture 67" id="67"/>
          <p:cNvPicPr>
            <a:picLocks noChangeAspect="true"/>
          </p:cNvPicPr>
          <p:nvPr/>
        </p:nvPicPr>
        <p:blipFill>
          <a:blip r:embed="rId15"/>
          <a:srcRect l="0" t="0" r="0" b="0"/>
          <a:stretch>
            <a:fillRect/>
          </a:stretch>
        </p:blipFill>
        <p:spPr>
          <a:xfrm flipH="false" flipV="false" rot="0">
            <a:off x="8843847" y="4889151"/>
            <a:ext cx="1616434" cy="1446708"/>
          </a:xfrm>
          <a:prstGeom prst="rect">
            <a:avLst/>
          </a:prstGeom>
        </p:spPr>
      </p:pic>
      <p:grpSp>
        <p:nvGrpSpPr>
          <p:cNvPr name="Group 68" id="68"/>
          <p:cNvGrpSpPr/>
          <p:nvPr/>
        </p:nvGrpSpPr>
        <p:grpSpPr>
          <a:xfrm rot="499315">
            <a:off x="6822648" y="4834007"/>
            <a:ext cx="2113559" cy="1636278"/>
            <a:chOff x="0" y="0"/>
            <a:chExt cx="2818079" cy="2181704"/>
          </a:xfrm>
        </p:grpSpPr>
        <p:sp>
          <p:nvSpPr>
            <p:cNvPr name="Freeform 69" id="69"/>
            <p:cNvSpPr/>
            <p:nvPr/>
          </p:nvSpPr>
          <p:spPr>
            <a:xfrm flipH="false" flipV="false" rot="-503455">
              <a:off x="449429" y="134890"/>
              <a:ext cx="1988997" cy="1911923"/>
            </a:xfrm>
            <a:custGeom>
              <a:avLst/>
              <a:gdLst/>
              <a:ahLst/>
              <a:cxnLst/>
              <a:rect r="r" b="b" t="t" l="l"/>
              <a:pathLst>
                <a:path h="1911923" w="1988997">
                  <a:moveTo>
                    <a:pt x="0" y="0"/>
                  </a:moveTo>
                  <a:lnTo>
                    <a:pt x="1988997" y="0"/>
                  </a:lnTo>
                  <a:lnTo>
                    <a:pt x="1988997" y="1911924"/>
                  </a:lnTo>
                  <a:lnTo>
                    <a:pt x="0" y="19119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 l="0" t="0" r="0" b="0"/>
              </a:stretch>
            </a:blipFill>
          </p:spPr>
        </p:sp>
        <p:pic>
          <p:nvPicPr>
            <p:cNvPr name="Picture 70" id="70"/>
            <p:cNvPicPr>
              <a:picLocks noChangeAspect="true"/>
            </p:cNvPicPr>
            <p:nvPr/>
          </p:nvPicPr>
          <p:blipFill>
            <a:blip r:embed="rId17"/>
            <a:srcRect l="0" t="0" r="0" b="0"/>
            <a:stretch>
              <a:fillRect/>
            </a:stretch>
          </p:blipFill>
          <p:spPr>
            <a:xfrm flipH="false" flipV="false" rot="-2415544">
              <a:off x="149498" y="553666"/>
              <a:ext cx="918961" cy="799496"/>
            </a:xfrm>
            <a:prstGeom prst="rect">
              <a:avLst/>
            </a:prstGeom>
          </p:spPr>
        </p:pic>
        <p:pic>
          <p:nvPicPr>
            <p:cNvPr name="Picture 71" id="71"/>
            <p:cNvPicPr>
              <a:picLocks noChangeAspect="true"/>
            </p:cNvPicPr>
            <p:nvPr/>
          </p:nvPicPr>
          <p:blipFill>
            <a:blip r:embed="rId17"/>
            <a:srcRect l="0" t="0" r="0" b="0"/>
            <a:stretch>
              <a:fillRect/>
            </a:stretch>
          </p:blipFill>
          <p:spPr>
            <a:xfrm flipH="false" flipV="true" rot="-9462274">
              <a:off x="1781811" y="268686"/>
              <a:ext cx="918961" cy="799496"/>
            </a:xfrm>
            <a:prstGeom prst="rect">
              <a:avLst/>
            </a:prstGeom>
          </p:spPr>
        </p:pic>
      </p:grpSp>
      <p:pic>
        <p:nvPicPr>
          <p:cNvPr name="Picture 72" id="72"/>
          <p:cNvPicPr>
            <a:picLocks noChangeAspect="true"/>
          </p:cNvPicPr>
          <p:nvPr/>
        </p:nvPicPr>
        <p:blipFill>
          <a:blip r:embed="rId18"/>
          <a:srcRect l="0" t="0" r="0" b="0"/>
          <a:stretch>
            <a:fillRect/>
          </a:stretch>
        </p:blipFill>
        <p:spPr>
          <a:xfrm flipH="false" flipV="false" rot="0">
            <a:off x="10719447" y="2983220"/>
            <a:ext cx="1377884" cy="1640338"/>
          </a:xfrm>
          <a:prstGeom prst="rect">
            <a:avLst/>
          </a:prstGeom>
        </p:spPr>
      </p:pic>
      <p:sp>
        <p:nvSpPr>
          <p:cNvPr name="TextBox 73" id="73"/>
          <p:cNvSpPr txBox="true"/>
          <p:nvPr/>
        </p:nvSpPr>
        <p:spPr>
          <a:xfrm rot="0">
            <a:off x="13161214" y="4001099"/>
            <a:ext cx="3700027" cy="4280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43"/>
              </a:lnSpc>
            </a:pPr>
            <a:r>
              <a:rPr lang="en-US" sz="3240">
                <a:solidFill>
                  <a:srgbClr val="000000"/>
                </a:solidFill>
                <a:latin typeface="Bobby Jones"/>
                <a:ea typeface="Bobby Jones"/>
                <a:cs typeface="Bobby Jones"/>
                <a:sym typeface="Bobby Jones"/>
              </a:rPr>
              <a:t>INCLUS</a:t>
            </a:r>
            <a:r>
              <a:rPr lang="en-US" sz="3240">
                <a:solidFill>
                  <a:srgbClr val="000000"/>
                </a:solidFill>
                <a:latin typeface="Bobby Jones"/>
                <a:ea typeface="Bobby Jones"/>
                <a:cs typeface="Bobby Jones"/>
                <a:sym typeface="Bobby Jones"/>
              </a:rPr>
              <a:t>IVE</a:t>
            </a:r>
          </a:p>
        </p:txBody>
      </p:sp>
      <p:sp>
        <p:nvSpPr>
          <p:cNvPr name="TextBox 74" id="74"/>
          <p:cNvSpPr txBox="true"/>
          <p:nvPr/>
        </p:nvSpPr>
        <p:spPr>
          <a:xfrm rot="0">
            <a:off x="13112650" y="4601154"/>
            <a:ext cx="3805680" cy="3680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33"/>
              </a:lnSpc>
            </a:pPr>
            <a:r>
              <a:rPr lang="en-US" b="true" sz="2818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Clea</a:t>
            </a:r>
            <a:r>
              <a:rPr lang="en-US" b="true" sz="2818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r, age-appropriate</a:t>
            </a:r>
          </a:p>
        </p:txBody>
      </p:sp>
      <p:sp>
        <p:nvSpPr>
          <p:cNvPr name="TextBox 75" id="75"/>
          <p:cNvSpPr txBox="true"/>
          <p:nvPr/>
        </p:nvSpPr>
        <p:spPr>
          <a:xfrm rot="0">
            <a:off x="13161214" y="5789060"/>
            <a:ext cx="3805680" cy="3585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33"/>
              </a:lnSpc>
            </a:pPr>
            <a:r>
              <a:rPr lang="en-US" sz="2818">
                <a:solidFill>
                  <a:srgbClr val="000000"/>
                </a:solidFill>
                <a:latin typeface="Pagkaki"/>
                <a:ea typeface="Pagkaki"/>
                <a:cs typeface="Pagkaki"/>
                <a:sym typeface="Pagkaki"/>
              </a:rPr>
              <a:t>Stren</a:t>
            </a:r>
            <a:r>
              <a:rPr lang="en-US" sz="2818">
                <a:solidFill>
                  <a:srgbClr val="000000"/>
                </a:solidFill>
                <a:latin typeface="Pagkaki"/>
                <a:ea typeface="Pagkaki"/>
                <a:cs typeface="Pagkaki"/>
                <a:sym typeface="Pagkaki"/>
              </a:rPr>
              <a:t>gth-Based</a:t>
            </a:r>
          </a:p>
        </p:txBody>
      </p:sp>
      <p:grpSp>
        <p:nvGrpSpPr>
          <p:cNvPr name="Group 76" id="76"/>
          <p:cNvGrpSpPr/>
          <p:nvPr/>
        </p:nvGrpSpPr>
        <p:grpSpPr>
          <a:xfrm rot="0">
            <a:off x="3733471" y="3079786"/>
            <a:ext cx="2495367" cy="568967"/>
            <a:chOff x="0" y="0"/>
            <a:chExt cx="745580" cy="169999"/>
          </a:xfrm>
        </p:grpSpPr>
        <p:sp>
          <p:nvSpPr>
            <p:cNvPr name="Freeform 77" id="77"/>
            <p:cNvSpPr/>
            <p:nvPr/>
          </p:nvSpPr>
          <p:spPr>
            <a:xfrm flipH="false" flipV="false" rot="0">
              <a:off x="0" y="0"/>
              <a:ext cx="745580" cy="169999"/>
            </a:xfrm>
            <a:custGeom>
              <a:avLst/>
              <a:gdLst/>
              <a:ahLst/>
              <a:cxnLst/>
              <a:rect r="r" b="b" t="t" l="l"/>
              <a:pathLst>
                <a:path h="169999" w="745580">
                  <a:moveTo>
                    <a:pt x="85000" y="0"/>
                  </a:moveTo>
                  <a:lnTo>
                    <a:pt x="660581" y="0"/>
                  </a:lnTo>
                  <a:cubicBezTo>
                    <a:pt x="683124" y="0"/>
                    <a:pt x="704744" y="8955"/>
                    <a:pt x="720684" y="24896"/>
                  </a:cubicBezTo>
                  <a:cubicBezTo>
                    <a:pt x="736625" y="40836"/>
                    <a:pt x="745580" y="62456"/>
                    <a:pt x="745580" y="85000"/>
                  </a:cubicBezTo>
                  <a:lnTo>
                    <a:pt x="745580" y="85000"/>
                  </a:lnTo>
                  <a:cubicBezTo>
                    <a:pt x="745580" y="131944"/>
                    <a:pt x="707524" y="169999"/>
                    <a:pt x="660581" y="169999"/>
                  </a:cubicBezTo>
                  <a:lnTo>
                    <a:pt x="85000" y="169999"/>
                  </a:lnTo>
                  <a:cubicBezTo>
                    <a:pt x="62456" y="169999"/>
                    <a:pt x="40836" y="161044"/>
                    <a:pt x="24896" y="145103"/>
                  </a:cubicBezTo>
                  <a:cubicBezTo>
                    <a:pt x="8955" y="129163"/>
                    <a:pt x="0" y="107543"/>
                    <a:pt x="0" y="85000"/>
                  </a:cubicBezTo>
                  <a:lnTo>
                    <a:pt x="0" y="85000"/>
                  </a:lnTo>
                  <a:cubicBezTo>
                    <a:pt x="0" y="62456"/>
                    <a:pt x="8955" y="40836"/>
                    <a:pt x="24896" y="24896"/>
                  </a:cubicBezTo>
                  <a:cubicBezTo>
                    <a:pt x="40836" y="8955"/>
                    <a:pt x="62456" y="0"/>
                    <a:pt x="85000" y="0"/>
                  </a:cubicBezTo>
                  <a:close/>
                </a:path>
              </a:pathLst>
            </a:custGeom>
            <a:solidFill>
              <a:srgbClr val="E0E0E0">
                <a:alpha val="49804"/>
              </a:srgbClr>
            </a:solidFill>
            <a:ln cap="rnd">
              <a:noFill/>
              <a:prstDash val="solid"/>
              <a:round/>
            </a:ln>
          </p:spPr>
        </p:sp>
        <p:sp>
          <p:nvSpPr>
            <p:cNvPr name="TextBox 78" id="78"/>
            <p:cNvSpPr txBox="true"/>
            <p:nvPr/>
          </p:nvSpPr>
          <p:spPr>
            <a:xfrm>
              <a:off x="0" y="-28575"/>
              <a:ext cx="745580" cy="198574"/>
            </a:xfrm>
            <a:prstGeom prst="rect">
              <a:avLst/>
            </a:prstGeom>
          </p:spPr>
          <p:txBody>
            <a:bodyPr anchor="ctr" rtlCol="false" tIns="10020" lIns="10020" bIns="10020" rIns="10020"/>
            <a:lstStyle/>
            <a:p>
              <a:pPr algn="ctr" marL="0" indent="0" lvl="0">
                <a:lnSpc>
                  <a:spcPts val="2477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79" id="79"/>
          <p:cNvGrpSpPr/>
          <p:nvPr/>
        </p:nvGrpSpPr>
        <p:grpSpPr>
          <a:xfrm rot="0">
            <a:off x="3733471" y="3807462"/>
            <a:ext cx="2495367" cy="568967"/>
            <a:chOff x="0" y="0"/>
            <a:chExt cx="745580" cy="169999"/>
          </a:xfrm>
        </p:grpSpPr>
        <p:sp>
          <p:nvSpPr>
            <p:cNvPr name="Freeform 80" id="80"/>
            <p:cNvSpPr/>
            <p:nvPr/>
          </p:nvSpPr>
          <p:spPr>
            <a:xfrm flipH="false" flipV="false" rot="0">
              <a:off x="0" y="0"/>
              <a:ext cx="745580" cy="169999"/>
            </a:xfrm>
            <a:custGeom>
              <a:avLst/>
              <a:gdLst/>
              <a:ahLst/>
              <a:cxnLst/>
              <a:rect r="r" b="b" t="t" l="l"/>
              <a:pathLst>
                <a:path h="169999" w="745580">
                  <a:moveTo>
                    <a:pt x="85000" y="0"/>
                  </a:moveTo>
                  <a:lnTo>
                    <a:pt x="660581" y="0"/>
                  </a:lnTo>
                  <a:cubicBezTo>
                    <a:pt x="683124" y="0"/>
                    <a:pt x="704744" y="8955"/>
                    <a:pt x="720684" y="24896"/>
                  </a:cubicBezTo>
                  <a:cubicBezTo>
                    <a:pt x="736625" y="40836"/>
                    <a:pt x="745580" y="62456"/>
                    <a:pt x="745580" y="85000"/>
                  </a:cubicBezTo>
                  <a:lnTo>
                    <a:pt x="745580" y="85000"/>
                  </a:lnTo>
                  <a:cubicBezTo>
                    <a:pt x="745580" y="131944"/>
                    <a:pt x="707524" y="169999"/>
                    <a:pt x="660581" y="169999"/>
                  </a:cubicBezTo>
                  <a:lnTo>
                    <a:pt x="85000" y="169999"/>
                  </a:lnTo>
                  <a:cubicBezTo>
                    <a:pt x="62456" y="169999"/>
                    <a:pt x="40836" y="161044"/>
                    <a:pt x="24896" y="145103"/>
                  </a:cubicBezTo>
                  <a:cubicBezTo>
                    <a:pt x="8955" y="129163"/>
                    <a:pt x="0" y="107543"/>
                    <a:pt x="0" y="85000"/>
                  </a:cubicBezTo>
                  <a:lnTo>
                    <a:pt x="0" y="85000"/>
                  </a:lnTo>
                  <a:cubicBezTo>
                    <a:pt x="0" y="62456"/>
                    <a:pt x="8955" y="40836"/>
                    <a:pt x="24896" y="24896"/>
                  </a:cubicBezTo>
                  <a:cubicBezTo>
                    <a:pt x="40836" y="8955"/>
                    <a:pt x="62456" y="0"/>
                    <a:pt x="85000" y="0"/>
                  </a:cubicBezTo>
                  <a:close/>
                </a:path>
              </a:pathLst>
            </a:custGeom>
            <a:solidFill>
              <a:srgbClr val="E0E0E0">
                <a:alpha val="49804"/>
              </a:srgbClr>
            </a:solidFill>
            <a:ln cap="rnd">
              <a:noFill/>
              <a:prstDash val="solid"/>
              <a:round/>
            </a:ln>
          </p:spPr>
        </p:sp>
        <p:sp>
          <p:nvSpPr>
            <p:cNvPr name="TextBox 81" id="81"/>
            <p:cNvSpPr txBox="true"/>
            <p:nvPr/>
          </p:nvSpPr>
          <p:spPr>
            <a:xfrm>
              <a:off x="0" y="-28575"/>
              <a:ext cx="745580" cy="198574"/>
            </a:xfrm>
            <a:prstGeom prst="rect">
              <a:avLst/>
            </a:prstGeom>
          </p:spPr>
          <p:txBody>
            <a:bodyPr anchor="ctr" rtlCol="false" tIns="10020" lIns="10020" bIns="10020" rIns="10020"/>
            <a:lstStyle/>
            <a:p>
              <a:pPr algn="ctr" marL="0" indent="0" lvl="0">
                <a:lnSpc>
                  <a:spcPts val="2477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2" id="82"/>
          <p:cNvGrpSpPr/>
          <p:nvPr/>
        </p:nvGrpSpPr>
        <p:grpSpPr>
          <a:xfrm rot="0">
            <a:off x="3735370" y="4535138"/>
            <a:ext cx="2495367" cy="568967"/>
            <a:chOff x="0" y="0"/>
            <a:chExt cx="745580" cy="169999"/>
          </a:xfrm>
        </p:grpSpPr>
        <p:sp>
          <p:nvSpPr>
            <p:cNvPr name="Freeform 83" id="83"/>
            <p:cNvSpPr/>
            <p:nvPr/>
          </p:nvSpPr>
          <p:spPr>
            <a:xfrm flipH="false" flipV="false" rot="0">
              <a:off x="0" y="0"/>
              <a:ext cx="745580" cy="169999"/>
            </a:xfrm>
            <a:custGeom>
              <a:avLst/>
              <a:gdLst/>
              <a:ahLst/>
              <a:cxnLst/>
              <a:rect r="r" b="b" t="t" l="l"/>
              <a:pathLst>
                <a:path h="169999" w="745580">
                  <a:moveTo>
                    <a:pt x="85000" y="0"/>
                  </a:moveTo>
                  <a:lnTo>
                    <a:pt x="660581" y="0"/>
                  </a:lnTo>
                  <a:cubicBezTo>
                    <a:pt x="683124" y="0"/>
                    <a:pt x="704744" y="8955"/>
                    <a:pt x="720684" y="24896"/>
                  </a:cubicBezTo>
                  <a:cubicBezTo>
                    <a:pt x="736625" y="40836"/>
                    <a:pt x="745580" y="62456"/>
                    <a:pt x="745580" y="85000"/>
                  </a:cubicBezTo>
                  <a:lnTo>
                    <a:pt x="745580" y="85000"/>
                  </a:lnTo>
                  <a:cubicBezTo>
                    <a:pt x="745580" y="131944"/>
                    <a:pt x="707524" y="169999"/>
                    <a:pt x="660581" y="169999"/>
                  </a:cubicBezTo>
                  <a:lnTo>
                    <a:pt x="85000" y="169999"/>
                  </a:lnTo>
                  <a:cubicBezTo>
                    <a:pt x="62456" y="169999"/>
                    <a:pt x="40836" y="161044"/>
                    <a:pt x="24896" y="145103"/>
                  </a:cubicBezTo>
                  <a:cubicBezTo>
                    <a:pt x="8955" y="129163"/>
                    <a:pt x="0" y="107543"/>
                    <a:pt x="0" y="85000"/>
                  </a:cubicBezTo>
                  <a:lnTo>
                    <a:pt x="0" y="85000"/>
                  </a:lnTo>
                  <a:cubicBezTo>
                    <a:pt x="0" y="62456"/>
                    <a:pt x="8955" y="40836"/>
                    <a:pt x="24896" y="24896"/>
                  </a:cubicBezTo>
                  <a:cubicBezTo>
                    <a:pt x="40836" y="8955"/>
                    <a:pt x="62456" y="0"/>
                    <a:pt x="85000" y="0"/>
                  </a:cubicBezTo>
                  <a:close/>
                </a:path>
              </a:pathLst>
            </a:custGeom>
            <a:solidFill>
              <a:srgbClr val="E0E0E0">
                <a:alpha val="49804"/>
              </a:srgbClr>
            </a:solidFill>
            <a:ln cap="rnd">
              <a:noFill/>
              <a:prstDash val="solid"/>
              <a:round/>
            </a:ln>
          </p:spPr>
        </p:sp>
        <p:sp>
          <p:nvSpPr>
            <p:cNvPr name="TextBox 84" id="84"/>
            <p:cNvSpPr txBox="true"/>
            <p:nvPr/>
          </p:nvSpPr>
          <p:spPr>
            <a:xfrm>
              <a:off x="0" y="-28575"/>
              <a:ext cx="745580" cy="198574"/>
            </a:xfrm>
            <a:prstGeom prst="rect">
              <a:avLst/>
            </a:prstGeom>
          </p:spPr>
          <p:txBody>
            <a:bodyPr anchor="ctr" rtlCol="false" tIns="10020" lIns="10020" bIns="10020" rIns="10020"/>
            <a:lstStyle/>
            <a:p>
              <a:pPr algn="ctr" marL="0" indent="0" lvl="0">
                <a:lnSpc>
                  <a:spcPts val="2477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5" id="85"/>
          <p:cNvGrpSpPr/>
          <p:nvPr/>
        </p:nvGrpSpPr>
        <p:grpSpPr>
          <a:xfrm rot="0">
            <a:off x="3735370" y="5262814"/>
            <a:ext cx="2495367" cy="568967"/>
            <a:chOff x="0" y="0"/>
            <a:chExt cx="745580" cy="169999"/>
          </a:xfrm>
        </p:grpSpPr>
        <p:sp>
          <p:nvSpPr>
            <p:cNvPr name="Freeform 86" id="86"/>
            <p:cNvSpPr/>
            <p:nvPr/>
          </p:nvSpPr>
          <p:spPr>
            <a:xfrm flipH="false" flipV="false" rot="0">
              <a:off x="0" y="0"/>
              <a:ext cx="745580" cy="169999"/>
            </a:xfrm>
            <a:custGeom>
              <a:avLst/>
              <a:gdLst/>
              <a:ahLst/>
              <a:cxnLst/>
              <a:rect r="r" b="b" t="t" l="l"/>
              <a:pathLst>
                <a:path h="169999" w="745580">
                  <a:moveTo>
                    <a:pt x="85000" y="0"/>
                  </a:moveTo>
                  <a:lnTo>
                    <a:pt x="660581" y="0"/>
                  </a:lnTo>
                  <a:cubicBezTo>
                    <a:pt x="683124" y="0"/>
                    <a:pt x="704744" y="8955"/>
                    <a:pt x="720684" y="24896"/>
                  </a:cubicBezTo>
                  <a:cubicBezTo>
                    <a:pt x="736625" y="40836"/>
                    <a:pt x="745580" y="62456"/>
                    <a:pt x="745580" y="85000"/>
                  </a:cubicBezTo>
                  <a:lnTo>
                    <a:pt x="745580" y="85000"/>
                  </a:lnTo>
                  <a:cubicBezTo>
                    <a:pt x="745580" y="131944"/>
                    <a:pt x="707524" y="169999"/>
                    <a:pt x="660581" y="169999"/>
                  </a:cubicBezTo>
                  <a:lnTo>
                    <a:pt x="85000" y="169999"/>
                  </a:lnTo>
                  <a:cubicBezTo>
                    <a:pt x="62456" y="169999"/>
                    <a:pt x="40836" y="161044"/>
                    <a:pt x="24896" y="145103"/>
                  </a:cubicBezTo>
                  <a:cubicBezTo>
                    <a:pt x="8955" y="129163"/>
                    <a:pt x="0" y="107543"/>
                    <a:pt x="0" y="85000"/>
                  </a:cubicBezTo>
                  <a:lnTo>
                    <a:pt x="0" y="85000"/>
                  </a:lnTo>
                  <a:cubicBezTo>
                    <a:pt x="0" y="62456"/>
                    <a:pt x="8955" y="40836"/>
                    <a:pt x="24896" y="24896"/>
                  </a:cubicBezTo>
                  <a:cubicBezTo>
                    <a:pt x="40836" y="8955"/>
                    <a:pt x="62456" y="0"/>
                    <a:pt x="85000" y="0"/>
                  </a:cubicBezTo>
                  <a:close/>
                </a:path>
              </a:pathLst>
            </a:custGeom>
            <a:solidFill>
              <a:srgbClr val="E0E0E0">
                <a:alpha val="49804"/>
              </a:srgbClr>
            </a:solidFill>
            <a:ln cap="rnd">
              <a:noFill/>
              <a:prstDash val="solid"/>
              <a:round/>
            </a:ln>
          </p:spPr>
        </p:sp>
        <p:sp>
          <p:nvSpPr>
            <p:cNvPr name="TextBox 87" id="87"/>
            <p:cNvSpPr txBox="true"/>
            <p:nvPr/>
          </p:nvSpPr>
          <p:spPr>
            <a:xfrm>
              <a:off x="0" y="-28575"/>
              <a:ext cx="745580" cy="198574"/>
            </a:xfrm>
            <a:prstGeom prst="rect">
              <a:avLst/>
            </a:prstGeom>
          </p:spPr>
          <p:txBody>
            <a:bodyPr anchor="ctr" rtlCol="false" tIns="10020" lIns="10020" bIns="10020" rIns="10020"/>
            <a:lstStyle/>
            <a:p>
              <a:pPr algn="ctr" marL="0" indent="0" lvl="0">
                <a:lnSpc>
                  <a:spcPts val="2477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88" id="88"/>
          <p:cNvSpPr txBox="true"/>
          <p:nvPr/>
        </p:nvSpPr>
        <p:spPr>
          <a:xfrm rot="0">
            <a:off x="3838063" y="3263899"/>
            <a:ext cx="2286182" cy="2483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40"/>
              </a:lnSpc>
            </a:pPr>
            <a:r>
              <a:rPr lang="en-US" sz="1978" b="true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Safe</a:t>
            </a:r>
          </a:p>
        </p:txBody>
      </p:sp>
      <p:sp>
        <p:nvSpPr>
          <p:cNvPr name="TextBox 89" id="89"/>
          <p:cNvSpPr txBox="true"/>
          <p:nvPr/>
        </p:nvSpPr>
        <p:spPr>
          <a:xfrm rot="0">
            <a:off x="3838063" y="3991574"/>
            <a:ext cx="2286182" cy="2483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40"/>
              </a:lnSpc>
            </a:pPr>
            <a:r>
              <a:rPr lang="en-US" sz="1978" b="true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Respectful</a:t>
            </a:r>
          </a:p>
        </p:txBody>
      </p:sp>
      <p:sp>
        <p:nvSpPr>
          <p:cNvPr name="TextBox 90" id="90"/>
          <p:cNvSpPr txBox="true"/>
          <p:nvPr/>
        </p:nvSpPr>
        <p:spPr>
          <a:xfrm rot="0">
            <a:off x="3839962" y="4719250"/>
            <a:ext cx="2286182" cy="2483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40"/>
              </a:lnSpc>
            </a:pPr>
            <a:r>
              <a:rPr lang="en-US" sz="1978" b="true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Real &amp; Positive</a:t>
            </a:r>
          </a:p>
        </p:txBody>
      </p:sp>
      <p:sp>
        <p:nvSpPr>
          <p:cNvPr name="TextBox 91" id="91"/>
          <p:cNvSpPr txBox="true"/>
          <p:nvPr/>
        </p:nvSpPr>
        <p:spPr>
          <a:xfrm rot="0">
            <a:off x="3839962" y="5446926"/>
            <a:ext cx="2286182" cy="2483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40"/>
              </a:lnSpc>
            </a:pPr>
            <a:r>
              <a:rPr lang="en-US" sz="1978" b="true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Belonging</a:t>
            </a:r>
          </a:p>
        </p:txBody>
      </p:sp>
      <p:sp>
        <p:nvSpPr>
          <p:cNvPr name="Freeform 92" id="92"/>
          <p:cNvSpPr/>
          <p:nvPr/>
        </p:nvSpPr>
        <p:spPr>
          <a:xfrm flipH="false" flipV="false" rot="-292588">
            <a:off x="7696312" y="8468069"/>
            <a:ext cx="2483007" cy="493847"/>
          </a:xfrm>
          <a:custGeom>
            <a:avLst/>
            <a:gdLst/>
            <a:ahLst/>
            <a:cxnLst/>
            <a:rect r="r" b="b" t="t" l="l"/>
            <a:pathLst>
              <a:path h="493847" w="2483007">
                <a:moveTo>
                  <a:pt x="0" y="0"/>
                </a:moveTo>
                <a:lnTo>
                  <a:pt x="2483007" y="0"/>
                </a:lnTo>
                <a:lnTo>
                  <a:pt x="2483007" y="493847"/>
                </a:lnTo>
                <a:lnTo>
                  <a:pt x="0" y="493847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0" t="0" r="0" b="-47694"/>
            </a:stretch>
          </a:blipFill>
        </p:spPr>
      </p:sp>
      <p:grpSp>
        <p:nvGrpSpPr>
          <p:cNvPr name="Group 93" id="93"/>
          <p:cNvGrpSpPr/>
          <p:nvPr/>
        </p:nvGrpSpPr>
        <p:grpSpPr>
          <a:xfrm rot="0">
            <a:off x="7055893" y="2943828"/>
            <a:ext cx="3404388" cy="1679731"/>
            <a:chOff x="0" y="0"/>
            <a:chExt cx="1017183" cy="501880"/>
          </a:xfrm>
        </p:grpSpPr>
        <p:sp>
          <p:nvSpPr>
            <p:cNvPr name="Freeform 94" id="94"/>
            <p:cNvSpPr/>
            <p:nvPr/>
          </p:nvSpPr>
          <p:spPr>
            <a:xfrm flipH="false" flipV="false" rot="0">
              <a:off x="0" y="0"/>
              <a:ext cx="1017183" cy="501880"/>
            </a:xfrm>
            <a:custGeom>
              <a:avLst/>
              <a:gdLst/>
              <a:ahLst/>
              <a:cxnLst/>
              <a:rect r="r" b="b" t="t" l="l"/>
              <a:pathLst>
                <a:path h="501880" w="1017183">
                  <a:moveTo>
                    <a:pt x="52304" y="0"/>
                  </a:moveTo>
                  <a:lnTo>
                    <a:pt x="964879" y="0"/>
                  </a:lnTo>
                  <a:cubicBezTo>
                    <a:pt x="993765" y="0"/>
                    <a:pt x="1017183" y="23417"/>
                    <a:pt x="1017183" y="52304"/>
                  </a:cubicBezTo>
                  <a:lnTo>
                    <a:pt x="1017183" y="449575"/>
                  </a:lnTo>
                  <a:cubicBezTo>
                    <a:pt x="1017183" y="478462"/>
                    <a:pt x="993765" y="501880"/>
                    <a:pt x="964879" y="501880"/>
                  </a:cubicBezTo>
                  <a:lnTo>
                    <a:pt x="52304" y="501880"/>
                  </a:lnTo>
                  <a:cubicBezTo>
                    <a:pt x="23417" y="501880"/>
                    <a:pt x="0" y="478462"/>
                    <a:pt x="0" y="449575"/>
                  </a:cubicBezTo>
                  <a:lnTo>
                    <a:pt x="0" y="52304"/>
                  </a:lnTo>
                  <a:cubicBezTo>
                    <a:pt x="0" y="23417"/>
                    <a:pt x="23417" y="0"/>
                    <a:pt x="52304" y="0"/>
                  </a:cubicBezTo>
                  <a:close/>
                </a:path>
              </a:pathLst>
            </a:custGeom>
            <a:solidFill>
              <a:srgbClr val="E0E0E0">
                <a:alpha val="33725"/>
              </a:srgbClr>
            </a:solidFill>
            <a:ln cap="rnd">
              <a:noFill/>
              <a:prstDash val="solid"/>
              <a:round/>
            </a:ln>
          </p:spPr>
        </p:sp>
        <p:sp>
          <p:nvSpPr>
            <p:cNvPr name="TextBox 95" id="95"/>
            <p:cNvSpPr txBox="true"/>
            <p:nvPr/>
          </p:nvSpPr>
          <p:spPr>
            <a:xfrm>
              <a:off x="0" y="-28575"/>
              <a:ext cx="1017183" cy="530455"/>
            </a:xfrm>
            <a:prstGeom prst="rect">
              <a:avLst/>
            </a:prstGeom>
          </p:spPr>
          <p:txBody>
            <a:bodyPr anchor="ctr" rtlCol="false" tIns="10020" lIns="10020" bIns="10020" rIns="10020"/>
            <a:lstStyle/>
            <a:p>
              <a:pPr algn="ctr" marL="0" indent="0" lvl="0">
                <a:lnSpc>
                  <a:spcPts val="2477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96" id="96"/>
          <p:cNvSpPr/>
          <p:nvPr/>
        </p:nvSpPr>
        <p:spPr>
          <a:xfrm flipH="false" flipV="false" rot="0">
            <a:off x="7137432" y="3036572"/>
            <a:ext cx="3227814" cy="1498566"/>
          </a:xfrm>
          <a:custGeom>
            <a:avLst/>
            <a:gdLst/>
            <a:ahLst/>
            <a:cxnLst/>
            <a:rect r="r" b="b" t="t" l="l"/>
            <a:pathLst>
              <a:path h="1498566" w="3227814">
                <a:moveTo>
                  <a:pt x="0" y="0"/>
                </a:moveTo>
                <a:lnTo>
                  <a:pt x="3227814" y="0"/>
                </a:lnTo>
                <a:lnTo>
                  <a:pt x="3227814" y="1498566"/>
                </a:lnTo>
                <a:lnTo>
                  <a:pt x="0" y="1498566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41861" t="-60244" r="-2688" b="-17669"/>
            </a:stretch>
          </a:blipFill>
        </p:spPr>
      </p:sp>
      <p:pic>
        <p:nvPicPr>
          <p:cNvPr name="Picture 97" id="97"/>
          <p:cNvPicPr>
            <a:picLocks noChangeAspect="true"/>
          </p:cNvPicPr>
          <p:nvPr/>
        </p:nvPicPr>
        <p:blipFill>
          <a:blip r:embed="rId21"/>
          <a:srcRect l="0" t="0" r="0" b="0"/>
          <a:stretch>
            <a:fillRect/>
          </a:stretch>
        </p:blipFill>
        <p:spPr>
          <a:xfrm flipH="false" flipV="true" rot="-2155670">
            <a:off x="13327056" y="7289378"/>
            <a:ext cx="728426" cy="977753"/>
          </a:xfrm>
          <a:prstGeom prst="rect">
            <a:avLst/>
          </a:prstGeom>
        </p:spPr>
      </p:pic>
      <p:pic>
        <p:nvPicPr>
          <p:cNvPr name="Picture 98" id="98"/>
          <p:cNvPicPr>
            <a:picLocks noChangeAspect="true"/>
          </p:cNvPicPr>
          <p:nvPr/>
        </p:nvPicPr>
        <p:blipFill>
          <a:blip r:embed="rId21"/>
          <a:srcRect l="0" t="0" r="0" b="0"/>
          <a:stretch>
            <a:fillRect/>
          </a:stretch>
        </p:blipFill>
        <p:spPr>
          <a:xfrm flipH="true" flipV="true" rot="1893447">
            <a:off x="10111034" y="7208592"/>
            <a:ext cx="751903" cy="1009266"/>
          </a:xfrm>
          <a:prstGeom prst="rect">
            <a:avLst/>
          </a:prstGeom>
        </p:spPr>
      </p:pic>
      <p:sp>
        <p:nvSpPr>
          <p:cNvPr name="Freeform 99" id="99"/>
          <p:cNvSpPr/>
          <p:nvPr/>
        </p:nvSpPr>
        <p:spPr>
          <a:xfrm flipH="false" flipV="false" rot="-254574">
            <a:off x="12452018" y="8125303"/>
            <a:ext cx="918648" cy="918648"/>
          </a:xfrm>
          <a:custGeom>
            <a:avLst/>
            <a:gdLst/>
            <a:ahLst/>
            <a:cxnLst/>
            <a:rect r="r" b="b" t="t" l="l"/>
            <a:pathLst>
              <a:path h="918648" w="918648">
                <a:moveTo>
                  <a:pt x="0" y="0"/>
                </a:moveTo>
                <a:lnTo>
                  <a:pt x="918648" y="0"/>
                </a:lnTo>
                <a:lnTo>
                  <a:pt x="918648" y="918648"/>
                </a:lnTo>
                <a:lnTo>
                  <a:pt x="0" y="918648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100" id="100"/>
          <p:cNvPicPr>
            <a:picLocks noChangeAspect="true"/>
          </p:cNvPicPr>
          <p:nvPr/>
        </p:nvPicPr>
        <p:blipFill>
          <a:blip r:embed="rId24"/>
          <a:srcRect l="0" t="0" r="0" b="0"/>
          <a:stretch>
            <a:fillRect/>
          </a:stretch>
        </p:blipFill>
        <p:spPr>
          <a:xfrm flipH="false" flipV="false" rot="367785">
            <a:off x="14296902" y="7529067"/>
            <a:ext cx="1204330" cy="1368557"/>
          </a:xfrm>
          <a:prstGeom prst="rect">
            <a:avLst/>
          </a:prstGeom>
        </p:spPr>
      </p:pic>
      <p:sp>
        <p:nvSpPr>
          <p:cNvPr name="TextBox 101" id="101"/>
          <p:cNvSpPr txBox="true"/>
          <p:nvPr/>
        </p:nvSpPr>
        <p:spPr>
          <a:xfrm rot="0">
            <a:off x="13181838" y="5112623"/>
            <a:ext cx="3805680" cy="434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33"/>
              </a:lnSpc>
            </a:pPr>
            <a:r>
              <a:rPr lang="en-US" b="true" sz="2818">
                <a:solidFill>
                  <a:srgbClr val="000000"/>
                </a:solidFill>
                <a:latin typeface="Gaegu Bold"/>
                <a:ea typeface="Gaegu Bold"/>
                <a:cs typeface="Gaegu Bold"/>
                <a:sym typeface="Gaegu Bold"/>
              </a:rPr>
              <a:t>Friendly and</a:t>
            </a:r>
            <a:r>
              <a:rPr lang="en-US" b="true" sz="2818">
                <a:solidFill>
                  <a:srgbClr val="000000"/>
                </a:solidFill>
                <a:latin typeface="Gaegu Bold"/>
                <a:ea typeface="Gaegu Bold"/>
                <a:cs typeface="Gaegu Bold"/>
                <a:sym typeface="Gaegu Bold"/>
              </a:rPr>
              <a:t> open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29AD8250749B44DAC443FE2ECB6164A" ma:contentTypeVersion="13" ma:contentTypeDescription="Create a new document." ma:contentTypeScope="" ma:versionID="d7aca78f9175ce5abbc4e6486a872e39">
  <xsd:schema xmlns:xsd="http://www.w3.org/2001/XMLSchema" xmlns:xs="http://www.w3.org/2001/XMLSchema" xmlns:p="http://schemas.microsoft.com/office/2006/metadata/properties" xmlns:ns2="a546d3f3-ff53-45cf-b635-45f5db146447" xmlns:ns3="3c20d2a6-4915-409b-80af-551e0d3137f2" targetNamespace="http://schemas.microsoft.com/office/2006/metadata/properties" ma:root="true" ma:fieldsID="192340d0daaff66bdd8e8c5ef6b2b20d" ns2:_="" ns3:_="">
    <xsd:import namespace="a546d3f3-ff53-45cf-b635-45f5db146447"/>
    <xsd:import namespace="3c20d2a6-4915-409b-80af-551e0d3137f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46d3f3-ff53-45cf-b635-45f5db14644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a67c42d8-d771-4c30-925e-908769aad4c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20d2a6-4915-409b-80af-551e0d3137f2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14962c51-053c-4951-a7aa-fcc42cc70176}" ma:internalName="TaxCatchAll" ma:showField="CatchAllData" ma:web="3c20d2a6-4915-409b-80af-551e0d3137f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c20d2a6-4915-409b-80af-551e0d3137f2" xsi:nil="true"/>
    <lcf76f155ced4ddcb4097134ff3c332f xmlns="a546d3f3-ff53-45cf-b635-45f5db146447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A1E3C32-7796-4F64-B1B5-5CDA953315E9}"/>
</file>

<file path=customXml/itemProps2.xml><?xml version="1.0" encoding="utf-8"?>
<ds:datastoreItem xmlns:ds="http://schemas.openxmlformats.org/officeDocument/2006/customXml" ds:itemID="{58F85169-93C9-4E14-8001-58C4ED21AB27}"/>
</file>

<file path=customXml/itemProps3.xml><?xml version="1.0" encoding="utf-8"?>
<ds:datastoreItem xmlns:ds="http://schemas.openxmlformats.org/officeDocument/2006/customXml" ds:itemID="{B16F99ED-F143-457F-B7CA-DD27E9143657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Kitchen Table Videos Slides</dc:title>
  <cp:revision>1</cp:revision>
  <dcterms:created xsi:type="dcterms:W3CDTF">2006-08-16T00:00:00Z</dcterms:created>
  <dcterms:modified xsi:type="dcterms:W3CDTF">2011-08-01T06:04:30Z</dcterms:modified>
  <dc:identifier>DAGjPzA1qkA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0x010100E29AD8250749B44DAC443FE2ECB6164A</vt:lpwstr>
  </property>
  <property fmtid="{D5CDD505-2E9C-101B-9397-08002B2CF9AE}" pid="3" name="Order">
    <vt:lpwstr>21200.0000000000</vt:lpwstr>
  </property>
  <property fmtid="{D5CDD505-2E9C-101B-9397-08002B2CF9AE}" pid="4" name="xd_ProgID">
    <vt:lpwstr/>
  </property>
  <property fmtid="{D5CDD505-2E9C-101B-9397-08002B2CF9AE}" pid="5" name="_SourceUrl">
    <vt:lpwstr/>
  </property>
  <property fmtid="{D5CDD505-2E9C-101B-9397-08002B2CF9AE}" pid="6" name="_SharedFileIndex">
    <vt:lpwstr/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ExtendedDescription">
    <vt:lpwstr/>
  </property>
  <property fmtid="{D5CDD505-2E9C-101B-9397-08002B2CF9AE}" pid="10" name="TriggerFlowInfo">
    <vt:lpwstr/>
  </property>
  <property fmtid="{D5CDD505-2E9C-101B-9397-08002B2CF9AE}" pid="11" name="xd_Signature">
    <vt:lpwstr/>
  </property>
</Properties>
</file>